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82" r:id="rId3"/>
    <p:sldId id="296" r:id="rId4"/>
    <p:sldId id="297" r:id="rId5"/>
    <p:sldId id="298" r:id="rId6"/>
    <p:sldId id="299" r:id="rId7"/>
    <p:sldId id="300" r:id="rId8"/>
    <p:sldId id="301" r:id="rId9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10618-071E-4ECE-BC06-82A412AE2E97}" type="datetimeFigureOut">
              <a:rPr lang="da-DK" smtClean="0"/>
              <a:t>09-05-2018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FB3C7-6CDA-4243-AEC3-602A77C372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028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7C1F-6DE7-4134-B05A-53B11ACC5F68}" type="datetimeFigureOut">
              <a:rPr lang="da-DK" smtClean="0"/>
              <a:t>09-05-2018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380-7141-4C38-A73F-4438A68349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543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7C1F-6DE7-4134-B05A-53B11ACC5F68}" type="datetimeFigureOut">
              <a:rPr lang="da-DK" smtClean="0"/>
              <a:t>09-05-2018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380-7141-4C38-A73F-4438A68349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594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7C1F-6DE7-4134-B05A-53B11ACC5F68}" type="datetimeFigureOut">
              <a:rPr lang="da-DK" smtClean="0"/>
              <a:t>09-05-2018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380-7141-4C38-A73F-4438A68349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970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7C1F-6DE7-4134-B05A-53B11ACC5F68}" type="datetimeFigureOut">
              <a:rPr lang="da-DK" smtClean="0"/>
              <a:t>09-05-2018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380-7141-4C38-A73F-4438A68349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04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7C1F-6DE7-4134-B05A-53B11ACC5F68}" type="datetimeFigureOut">
              <a:rPr lang="da-DK" smtClean="0"/>
              <a:t>09-05-2018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380-7141-4C38-A73F-4438A68349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831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7C1F-6DE7-4134-B05A-53B11ACC5F68}" type="datetimeFigureOut">
              <a:rPr lang="da-DK" smtClean="0"/>
              <a:t>09-05-2018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380-7141-4C38-A73F-4438A68349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544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7C1F-6DE7-4134-B05A-53B11ACC5F68}" type="datetimeFigureOut">
              <a:rPr lang="da-DK" smtClean="0"/>
              <a:t>09-05-2018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380-7141-4C38-A73F-4438A68349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50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7C1F-6DE7-4134-B05A-53B11ACC5F68}" type="datetimeFigureOut">
              <a:rPr lang="da-DK" smtClean="0"/>
              <a:t>09-05-2018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380-7141-4C38-A73F-4438A68349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682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7C1F-6DE7-4134-B05A-53B11ACC5F68}" type="datetimeFigureOut">
              <a:rPr lang="da-DK" smtClean="0"/>
              <a:t>09-05-2018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380-7141-4C38-A73F-4438A68349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158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7C1F-6DE7-4134-B05A-53B11ACC5F68}" type="datetimeFigureOut">
              <a:rPr lang="da-DK" smtClean="0"/>
              <a:t>09-05-2018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380-7141-4C38-A73F-4438A68349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924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7C1F-6DE7-4134-B05A-53B11ACC5F68}" type="datetimeFigureOut">
              <a:rPr lang="da-DK" smtClean="0"/>
              <a:t>09-05-2018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380-7141-4C38-A73F-4438A68349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894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7C1F-6DE7-4134-B05A-53B11ACC5F68}" type="datetimeFigureOut">
              <a:rPr lang="da-DK" smtClean="0"/>
              <a:t>09-05-2018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5C380-7141-4C38-A73F-4438A68349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655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vaekst.jammerbugt.d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3.png"/><Relationship Id="rId4" Type="http://schemas.openxmlformats.org/officeDocument/2006/relationships/hyperlink" Target="https://vaekst.jammerbugt.d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s://vaekst.jammerbugt.dk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s://vaekst.jammerbugt.d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24" y="5671382"/>
            <a:ext cx="347337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www.kystognaturturisme.dk/media/1030/top-logo-2x.png?anchor=center&amp;mode=crop&amp;width=237&amp;rnd=1306769411700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01" y="5878019"/>
            <a:ext cx="3219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Vaekstjammerbugt Logo Til Web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1" y="5491382"/>
            <a:ext cx="965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0" y="68449"/>
            <a:ext cx="8523287" cy="523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25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24" y="5671382"/>
            <a:ext cx="347337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www.kystognaturturisme.dk/media/1030/top-logo-2x.png?anchor=center&amp;mode=crop&amp;width=237&amp;rnd=1306769411700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01" y="5878019"/>
            <a:ext cx="3219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Vaekstjammerbugt Logo Til Web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1" y="5491382"/>
            <a:ext cx="965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53C63B5-3E67-4A5A-A359-11D299AB0D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228" y="27297"/>
            <a:ext cx="4032447" cy="549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2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Undertitel 2"/>
          <p:cNvSpPr txBox="1">
            <a:spLocks/>
          </p:cNvSpPr>
          <p:nvPr/>
        </p:nvSpPr>
        <p:spPr>
          <a:xfrm>
            <a:off x="5796136" y="6254457"/>
            <a:ext cx="3096344" cy="63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-97681"/>
            <a:ext cx="6045099" cy="711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6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Projektets formål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/>
              <a:t>En mere attraktiv turistdestination ved: </a:t>
            </a:r>
          </a:p>
          <a:p>
            <a:pPr marL="0" indent="0">
              <a:buNone/>
            </a:pPr>
            <a:endParaRPr lang="da-DK" dirty="0"/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At styrke den rekreative infrastruktur og oplevelsesrum/-muligheder i projektområdet (Blokhus-Løkken)</a:t>
            </a:r>
          </a:p>
          <a:p>
            <a:pPr marL="514350" lvl="0" indent="-514350">
              <a:buFont typeface="+mj-lt"/>
              <a:buAutoNum type="arabicPeriod"/>
            </a:pPr>
            <a:endParaRPr lang="da-DK" dirty="0"/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At styrke samarbejde og forretningsudvikling  </a:t>
            </a:r>
          </a:p>
          <a:p>
            <a:pPr marL="514350" lvl="0" indent="-514350">
              <a:buFont typeface="+mj-lt"/>
              <a:buAutoNum type="arabicPeriod"/>
            </a:pPr>
            <a:endParaRPr lang="da-DK" dirty="0"/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At udvikle koncept for fælles event/events</a:t>
            </a:r>
          </a:p>
          <a:p>
            <a:pPr marL="514350" lvl="0" indent="-514350">
              <a:buFont typeface="+mj-lt"/>
              <a:buAutoNum type="arabicPeriod"/>
            </a:pPr>
            <a:endParaRPr lang="da-DK" dirty="0"/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At udvikle en langsigtet plan for udviklingen af projektområdet (Blokhus-Løkken).</a:t>
            </a:r>
          </a:p>
          <a:p>
            <a:pPr marL="514350" lvl="0" indent="-514350">
              <a:buFont typeface="+mj-lt"/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296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Billed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987" y="1340768"/>
            <a:ext cx="9587974" cy="427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8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24" y="5671382"/>
            <a:ext cx="347337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www.kystognaturturisme.dk/media/1030/top-logo-2x.png?anchor=center&amp;mode=crop&amp;width=237&amp;rnd=1306769411700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01" y="5878019"/>
            <a:ext cx="3219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Vaekstjammerbugt Logo Til Web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1" y="5491382"/>
            <a:ext cx="965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1979712" y="2420888"/>
            <a:ext cx="4998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8000" dirty="0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282549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A3B4C3F-BF35-408A-8047-CC9EED966F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r="44572"/>
          <a:stretch/>
        </p:blipFill>
        <p:spPr>
          <a:xfrm>
            <a:off x="4572000" y="908720"/>
            <a:ext cx="4734863" cy="514349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908720"/>
            <a:ext cx="4296080" cy="1269596"/>
          </a:xfrm>
        </p:spPr>
        <p:txBody>
          <a:bodyPr>
            <a:normAutofit fontScale="90000"/>
          </a:bodyPr>
          <a:lstStyle/>
          <a:p>
            <a:r>
              <a:rPr lang="da-DK"/>
              <a:t>Destinationsprojekt Blokhus-Løkken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487" y="2348880"/>
            <a:ext cx="4860032" cy="3888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1600" b="1" dirty="0"/>
              <a:t>Infrastruktur</a:t>
            </a:r>
          </a:p>
          <a:p>
            <a:r>
              <a:rPr lang="da-DK" sz="1600" dirty="0"/>
              <a:t>Nyt kortmateriale, </a:t>
            </a:r>
          </a:p>
          <a:p>
            <a:r>
              <a:rPr lang="da-DK" sz="1600" dirty="0"/>
              <a:t>Arbejde med </a:t>
            </a:r>
            <a:r>
              <a:rPr lang="da-DK" sz="1600" dirty="0" err="1"/>
              <a:t>Shuttle</a:t>
            </a:r>
            <a:r>
              <a:rPr lang="da-DK" sz="1600" dirty="0"/>
              <a:t> mellem Blokhus og Løkken. Kørsel i uge 29-31</a:t>
            </a:r>
          </a:p>
          <a:p>
            <a:pPr marL="0" indent="0">
              <a:buNone/>
            </a:pPr>
            <a:r>
              <a:rPr lang="da-DK" sz="1600" b="1" dirty="0"/>
              <a:t>Event</a:t>
            </a:r>
          </a:p>
          <a:p>
            <a:r>
              <a:rPr lang="da-DK" sz="1600" dirty="0"/>
              <a:t>Blokhus-Løkken Windfestival i Pinsen (program)</a:t>
            </a:r>
          </a:p>
          <a:p>
            <a:pPr marL="0" indent="0">
              <a:buNone/>
            </a:pPr>
            <a:r>
              <a:rPr lang="da-DK" sz="1600" b="1" dirty="0"/>
              <a:t>Erhvervssamarbejde</a:t>
            </a:r>
          </a:p>
          <a:p>
            <a:r>
              <a:rPr lang="da-DK" sz="1600" dirty="0"/>
              <a:t>Stormøde for feriehusejer i Hjørring og Jammerbugt kommuner</a:t>
            </a:r>
          </a:p>
          <a:p>
            <a:r>
              <a:rPr lang="da-DK" sz="1600" dirty="0"/>
              <a:t>Fælles content pool</a:t>
            </a:r>
          </a:p>
          <a:p>
            <a:r>
              <a:rPr lang="da-DK" sz="1600" dirty="0"/>
              <a:t>Turismekickoff d. 19. juni med fokus på kvalitet og service. </a:t>
            </a:r>
          </a:p>
          <a:p>
            <a:r>
              <a:rPr lang="da-DK" sz="1600" dirty="0"/>
              <a:t>Kompetenceudviklingstilbud med Dansk Kyst og Natur i efteråret</a:t>
            </a:r>
            <a:r>
              <a:rPr lang="da-DK" sz="975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28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24" y="5671382"/>
            <a:ext cx="347337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www.kystognaturturisme.dk/media/1030/top-logo-2x.png?anchor=center&amp;mode=crop&amp;width=237&amp;rnd=1306769411700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01" y="5878019"/>
            <a:ext cx="3219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Vaekstjammerbugt Logo Til Web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1" y="5491382"/>
            <a:ext cx="965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4028318" y="2173715"/>
            <a:ext cx="1075936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5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627020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109</Words>
  <Application>Microsoft Office PowerPoint</Application>
  <PresentationFormat>Skærmshow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Arial</vt:lpstr>
      <vt:lpstr>Calibri</vt:lpstr>
      <vt:lpstr>Kontortema</vt:lpstr>
      <vt:lpstr>PowerPoint-præsentation</vt:lpstr>
      <vt:lpstr>PowerPoint-præsentation</vt:lpstr>
      <vt:lpstr>PowerPoint-præsentation</vt:lpstr>
      <vt:lpstr>Projektets formål</vt:lpstr>
      <vt:lpstr>PowerPoint-præsentation</vt:lpstr>
      <vt:lpstr>PowerPoint-præsentation</vt:lpstr>
      <vt:lpstr>Destinationsprojekt Blokhus-Løkken</vt:lpstr>
      <vt:lpstr>PowerPoint-præsentation</vt:lpstr>
    </vt:vector>
  </TitlesOfParts>
  <Company>Hjørring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Turisme i Hjørring Kommune</dc:title>
  <dc:creator>Anna Oosterhof</dc:creator>
  <cp:lastModifiedBy>Anders Daugberg Stryhn</cp:lastModifiedBy>
  <cp:revision>25</cp:revision>
  <cp:lastPrinted>2017-08-21T09:25:29Z</cp:lastPrinted>
  <dcterms:created xsi:type="dcterms:W3CDTF">2017-08-20T12:30:41Z</dcterms:created>
  <dcterms:modified xsi:type="dcterms:W3CDTF">2018-05-09T09:50:40Z</dcterms:modified>
</cp:coreProperties>
</file>