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6" r:id="rId4"/>
    <p:sldId id="265" r:id="rId5"/>
    <p:sldId id="269" r:id="rId6"/>
    <p:sldId id="268" r:id="rId7"/>
    <p:sldId id="259" r:id="rId8"/>
    <p:sldId id="261" r:id="rId9"/>
    <p:sldId id="262" r:id="rId10"/>
    <p:sldId id="263" r:id="rId11"/>
    <p:sldId id="264" r:id="rId12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105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5282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130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822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372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818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5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6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053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94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474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57A9CF0-BED1-4054-9083-0C21A11359E7}" type="datetimeFigureOut">
              <a:rPr lang="da-DK" smtClean="0"/>
              <a:t>08-05-2018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CF3E-35AA-45C2-B86B-8B61F94322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93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hed@jammerbugt.d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6A08267-9140-4E09-93D1-BB2AB025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b="1333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556C7C1-4A37-4616-8154-01BB98294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2845" y="2396356"/>
            <a:ext cx="6490017" cy="1342754"/>
          </a:xfrm>
        </p:spPr>
        <p:txBody>
          <a:bodyPr>
            <a:noAutofit/>
          </a:bodyPr>
          <a:lstStyle/>
          <a:p>
            <a:pPr algn="ctr"/>
            <a:r>
              <a:rPr lang="da-DK" sz="4000" dirty="0"/>
              <a:t>Strand og Klit </a:t>
            </a:r>
            <a:br>
              <a:rPr lang="da-DK" sz="4000" dirty="0"/>
            </a:br>
            <a:r>
              <a:rPr lang="da-DK" sz="4000" dirty="0"/>
              <a:t>&amp; Naturen </a:t>
            </a:r>
            <a:br>
              <a:rPr lang="da-DK" sz="4000" dirty="0"/>
            </a:br>
            <a:r>
              <a:rPr lang="da-DK" sz="4000" dirty="0"/>
              <a:t>i sommerhusområderne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644101" y="5069661"/>
            <a:ext cx="441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Ved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Marianne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Fisker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Jammerbugt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Kommune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4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F6BC633-BCFD-419F-A30B-200BB61667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AA8700D-9C83-444C-9091-0955AFA959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EE11EF3-1FCF-4129-AD53-E234B5972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" r="1445" b="1"/>
          <a:stretch/>
        </p:blipFill>
        <p:spPr>
          <a:xfrm rot="271160">
            <a:off x="9173937" y="827678"/>
            <a:ext cx="2315724" cy="50867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381C78-BF51-4665-924C-516ED3B904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8981" y="826280"/>
            <a:ext cx="1229471" cy="1998177"/>
          </a:xfrm>
          <a:prstGeom prst="rect">
            <a:avLst/>
          </a:prstGeom>
          <a:solidFill>
            <a:srgbClr val="5A4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BC4D286-DA73-4047-86F9-1F596BA8F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8" b="3065"/>
          <a:stretch/>
        </p:blipFill>
        <p:spPr>
          <a:xfrm>
            <a:off x="5213430" y="3223185"/>
            <a:ext cx="2450685" cy="279332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B0D5EF1-7CB5-4205-80CC-DD9BF6557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" b="1946"/>
          <a:stretch/>
        </p:blipFill>
        <p:spPr>
          <a:xfrm rot="21262024">
            <a:off x="6587646" y="749032"/>
            <a:ext cx="2618639" cy="3624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679123-D163-4C4B-8A69-8B9FE59B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629266"/>
            <a:ext cx="3697511" cy="1676603"/>
          </a:xfrm>
        </p:spPr>
        <p:txBody>
          <a:bodyPr>
            <a:normAutofit/>
          </a:bodyPr>
          <a:lstStyle/>
          <a:p>
            <a:r>
              <a:rPr lang="da-DK" sz="3700" b="1" dirty="0"/>
              <a:t>Information – Netværk og Samarbejde</a:t>
            </a:r>
            <a:endParaRPr lang="da-DK" sz="37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BCF1B8-5034-408A-A1CE-D961B9705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>
            <a:normAutofit/>
          </a:bodyPr>
          <a:lstStyle/>
          <a:p>
            <a:r>
              <a:rPr lang="da-DK" sz="1800" b="1"/>
              <a:t>Årligt møde med grundejerforeningsformænd</a:t>
            </a:r>
          </a:p>
          <a:p>
            <a:r>
              <a:rPr lang="da-DK" sz="1800" b="1"/>
              <a:t>Naturplejeforening</a:t>
            </a:r>
          </a:p>
          <a:p>
            <a:r>
              <a:rPr lang="da-DK" sz="1800" b="1"/>
              <a:t>Naturstyrelsen, Kystdirektoratet, Fredningsnævn </a:t>
            </a:r>
          </a:p>
        </p:txBody>
      </p:sp>
    </p:spTree>
    <p:extLst>
      <p:ext uri="{BB962C8B-B14F-4D97-AF65-F5344CB8AC3E}">
        <p14:creationId xmlns:p14="http://schemas.microsoft.com/office/powerpoint/2010/main" val="240774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5BEE692-38FF-45D5-BACD-3ED0107AB1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rgbClr val="434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FFC0ABB7-3FF2-48CA-AF41-7C90BA14B7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4D86992-D5C7-4220-99C5-DEAE22C3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1" t="26698" r="5943" b="13981"/>
          <a:stretch/>
        </p:blipFill>
        <p:spPr>
          <a:xfrm>
            <a:off x="5407899" y="827678"/>
            <a:ext cx="3603723" cy="2300533"/>
          </a:xfrm>
          <a:prstGeom prst="rect">
            <a:avLst/>
          </a:prstGeom>
        </p:spPr>
      </p:pic>
      <p:pic>
        <p:nvPicPr>
          <p:cNvPr id="5" name="Pladsholder til billede 2">
            <a:extLst>
              <a:ext uri="{FF2B5EF4-FFF2-40B4-BE49-F238E27FC236}">
                <a16:creationId xmlns:a16="http://schemas.microsoft.com/office/drawing/2014/main" id="{EC0153C9-7E1E-4B8C-9D65-B80E81035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r="-2" b="26524"/>
          <a:stretch/>
        </p:blipFill>
        <p:spPr>
          <a:xfrm>
            <a:off x="5407899" y="3221962"/>
            <a:ext cx="3603723" cy="27684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FE58E2-4F95-4014-8D8F-11D5E01F3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1" y="629266"/>
            <a:ext cx="4004613" cy="1676603"/>
          </a:xfrm>
        </p:spPr>
        <p:txBody>
          <a:bodyPr>
            <a:normAutofit/>
          </a:bodyPr>
          <a:lstStyle/>
          <a:p>
            <a:r>
              <a:rPr lang="da-DK" sz="3600" dirty="0">
                <a:latin typeface="+mn-lt"/>
              </a:rPr>
              <a:t>Adgangsmuligheder i naturen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5FE197-675D-4267-8F10-D1A54547E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>
            <a:normAutofit/>
          </a:bodyPr>
          <a:lstStyle/>
          <a:p>
            <a:pPr marL="171450" indent="-171450">
              <a:buClr>
                <a:srgbClr val="434F33"/>
              </a:buClr>
              <a:buFont typeface="Arial" panose="020B0604020202020204" pitchFamily="34" charset="0"/>
              <a:buChar char="•"/>
            </a:pPr>
            <a:r>
              <a:rPr lang="da-DK" sz="1800" b="1" dirty="0"/>
              <a:t>Kort Blokhus-Løkken, inkl. Løkken</a:t>
            </a:r>
            <a:endParaRPr lang="da-DK" sz="1800" b="1"/>
          </a:p>
          <a:p>
            <a:pPr marL="628650" lvl="1" indent="-171450">
              <a:buClr>
                <a:srgbClr val="434F33"/>
              </a:buClr>
              <a:buFont typeface="Arial" panose="020B0604020202020204" pitchFamily="34" charset="0"/>
              <a:buChar char="•"/>
            </a:pPr>
            <a:r>
              <a:rPr lang="da-DK" sz="1800" dirty="0"/>
              <a:t>Foldede kort 5 kr.</a:t>
            </a:r>
            <a:endParaRPr lang="da-DK" sz="1800"/>
          </a:p>
          <a:p>
            <a:pPr marL="628650" lvl="1" indent="-171450">
              <a:buClr>
                <a:srgbClr val="434F33"/>
              </a:buClr>
              <a:buFont typeface="Arial" panose="020B0604020202020204" pitchFamily="34" charset="0"/>
              <a:buChar char="•"/>
            </a:pPr>
            <a:r>
              <a:rPr lang="da-DK" sz="1800" dirty="0"/>
              <a:t>Plakater</a:t>
            </a:r>
            <a:endParaRPr lang="da-DK" sz="1800"/>
          </a:p>
          <a:p>
            <a:pPr marL="628650" lvl="1" indent="-171450">
              <a:buClr>
                <a:srgbClr val="434F33"/>
              </a:buClr>
              <a:buFont typeface="Arial" panose="020B0604020202020204" pitchFamily="34" charset="0"/>
              <a:buChar char="•"/>
            </a:pPr>
            <a:r>
              <a:rPr lang="da-DK" sz="1800" dirty="0"/>
              <a:t>Højskilte</a:t>
            </a:r>
            <a:endParaRPr lang="da-DK" sz="1800"/>
          </a:p>
        </p:txBody>
      </p:sp>
      <p:pic>
        <p:nvPicPr>
          <p:cNvPr id="4" name="Billede 1" descr="image001">
            <a:extLst>
              <a:ext uri="{FF2B5EF4-FFF2-40B4-BE49-F238E27FC236}">
                <a16:creationId xmlns:a16="http://schemas.microsoft.com/office/drawing/2014/main" id="{D2C578B7-4893-4261-916F-2238E2E7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69" y="827679"/>
            <a:ext cx="2435039" cy="516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76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B764FF0-23A7-4857-8EEC-D298FB0D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Fælles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project om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vores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kyst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klit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A9E2730-0FCE-4D04-BD1B-3F99F64B4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2" y="51513"/>
            <a:ext cx="2516697" cy="413843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BBE5832-C752-4285-9C55-DF3B56C37F62}"/>
              </a:ext>
            </a:extLst>
          </p:cNvPr>
          <p:cNvSpPr/>
          <p:nvPr/>
        </p:nvSpPr>
        <p:spPr>
          <a:xfrm>
            <a:off x="3000461" y="1843014"/>
            <a:ext cx="26313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/>
              <a:t>Snup en sæk.</a:t>
            </a:r>
          </a:p>
          <a:p>
            <a:r>
              <a:rPr lang="da-DK" sz="2800" dirty="0"/>
              <a:t>Saml affald.</a:t>
            </a:r>
          </a:p>
          <a:p>
            <a:r>
              <a:rPr lang="da-DK" sz="2800" dirty="0"/>
              <a:t>Vind præmier.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34C7B5C-CF4D-48AE-90B4-BF0F1F40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326" y="848645"/>
            <a:ext cx="5517232" cy="275023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81BA196-3988-413C-AAEA-433624592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023" y="179568"/>
            <a:ext cx="3009718" cy="9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9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B764FF0-23A7-4857-8EEC-D298FB0D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 err="1"/>
              <a:t>Cirkulær</a:t>
            </a:r>
            <a:r>
              <a:rPr lang="en-US" sz="5600" dirty="0"/>
              <a:t> </a:t>
            </a:r>
            <a:r>
              <a:rPr lang="en-US" sz="5600" dirty="0" err="1"/>
              <a:t>økonomi</a:t>
            </a:r>
            <a:r>
              <a:rPr lang="en-US" sz="5600" dirty="0"/>
              <a:t> </a:t>
            </a:r>
            <a:r>
              <a:rPr lang="en-US" sz="5600" dirty="0" err="1"/>
              <a:t>og</a:t>
            </a:r>
            <a:r>
              <a:rPr lang="en-US" sz="5600" dirty="0"/>
              <a:t> </a:t>
            </a:r>
            <a:r>
              <a:rPr lang="en-US" sz="5600" dirty="0" err="1"/>
              <a:t>bæredygtigt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12DEB10-1824-47E1-86FD-E9F74A90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" y="278934"/>
            <a:ext cx="5929338" cy="370583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FAEA896-BA11-4C71-BD83-8355368C3103}"/>
              </a:ext>
            </a:extLst>
          </p:cNvPr>
          <p:cNvSpPr txBox="1">
            <a:spLocks/>
          </p:cNvSpPr>
          <p:nvPr/>
        </p:nvSpPr>
        <p:spPr>
          <a:xfrm>
            <a:off x="6567654" y="2942577"/>
            <a:ext cx="5759690" cy="10421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1,2-1,3 </a:t>
            </a:r>
            <a:r>
              <a:rPr lang="en-US" sz="2800" dirty="0" err="1"/>
              <a:t>mio</a:t>
            </a:r>
            <a:r>
              <a:rPr lang="en-US" sz="2800" dirty="0"/>
              <a:t> kr./</a:t>
            </a:r>
            <a:r>
              <a:rPr lang="en-US" sz="2800" dirty="0" err="1"/>
              <a:t>årligt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Bær</a:t>
            </a:r>
            <a:r>
              <a:rPr lang="en-US" sz="2800" dirty="0"/>
              <a:t> </a:t>
            </a:r>
            <a:r>
              <a:rPr lang="en-US" sz="2800" dirty="0" err="1"/>
              <a:t>affaldet</a:t>
            </a:r>
            <a:r>
              <a:rPr lang="en-US" sz="2800" dirty="0"/>
              <a:t> </a:t>
            </a:r>
            <a:r>
              <a:rPr lang="en-US" sz="2800" dirty="0" err="1"/>
              <a:t>fra</a:t>
            </a:r>
            <a:r>
              <a:rPr lang="en-US" sz="2800" dirty="0"/>
              <a:t> </a:t>
            </a:r>
            <a:r>
              <a:rPr lang="en-US" sz="2800" dirty="0" err="1"/>
              <a:t>klitten</a:t>
            </a:r>
            <a:r>
              <a:rPr lang="en-US" sz="2800" dirty="0"/>
              <a:t> </a:t>
            </a:r>
            <a:r>
              <a:rPr lang="en-US" sz="2800" dirty="0" err="1"/>
              <a:t>ned</a:t>
            </a:r>
            <a:r>
              <a:rPr lang="en-US" sz="2800" dirty="0"/>
              <a:t> </a:t>
            </a:r>
            <a:r>
              <a:rPr lang="en-US" sz="2800" dirty="0" err="1"/>
              <a:t>på</a:t>
            </a:r>
            <a:r>
              <a:rPr lang="en-US" sz="2800" dirty="0"/>
              <a:t> </a:t>
            </a:r>
            <a:r>
              <a:rPr lang="en-US" sz="2800" dirty="0" err="1"/>
              <a:t>stranden</a:t>
            </a:r>
            <a:r>
              <a:rPr lang="en-US" sz="2800" dirty="0"/>
              <a:t>, </a:t>
            </a:r>
            <a:r>
              <a:rPr lang="en-US" sz="2800" dirty="0" err="1"/>
              <a:t>hvor</a:t>
            </a:r>
            <a:r>
              <a:rPr lang="en-US" sz="2800" dirty="0"/>
              <a:t> der </a:t>
            </a:r>
            <a:r>
              <a:rPr lang="en-US" sz="2800" dirty="0" err="1"/>
              <a:t>er</a:t>
            </a:r>
            <a:r>
              <a:rPr lang="en-US" sz="2800" dirty="0"/>
              <a:t> </a:t>
            </a:r>
            <a:r>
              <a:rPr lang="en-US" sz="2800" dirty="0" err="1"/>
              <a:t>maskinel</a:t>
            </a:r>
            <a:r>
              <a:rPr lang="en-US" sz="2800" dirty="0"/>
              <a:t> </a:t>
            </a:r>
            <a:r>
              <a:rPr lang="en-US" sz="2800" dirty="0" err="1"/>
              <a:t>strandrensning</a:t>
            </a:r>
            <a:r>
              <a:rPr lang="en-US" sz="2800" dirty="0"/>
              <a:t> </a:t>
            </a:r>
            <a:r>
              <a:rPr lang="en-US" sz="2800" dirty="0" err="1"/>
              <a:t>hver</a:t>
            </a:r>
            <a:r>
              <a:rPr lang="en-US" sz="2800" dirty="0"/>
              <a:t> morgen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sommerperioden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0077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0B0B265-36E2-4311-90F6-EB6E1BA4D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0" r="2" b="1154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 t="205" r="26808" b="-205"/>
          <a:stretch/>
        </p:blipFill>
        <p:spPr>
          <a:xfrm>
            <a:off x="7582436" y="-14058"/>
            <a:ext cx="4609564" cy="68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13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190AB8BE-C71A-4952-BDE8-8C9130C65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343" y="290819"/>
            <a:ext cx="5727840" cy="37854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a-DK" sz="9600" b="1" dirty="0"/>
              <a:t>KOMMER SNART………………………</a:t>
            </a:r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r>
              <a:rPr lang="da-DK" sz="9600" b="1" dirty="0"/>
              <a:t>Slettestrand d. 5. juni, til rejsning af flaget</a:t>
            </a:r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r>
              <a:rPr lang="da-DK" sz="9600" b="1" dirty="0"/>
              <a:t>Hjælp os - Hvor vil det give mening </a:t>
            </a:r>
          </a:p>
          <a:p>
            <a:pPr marL="0" indent="0">
              <a:buNone/>
            </a:pPr>
            <a:r>
              <a:rPr lang="da-DK" sz="9600" b="1" dirty="0"/>
              <a:t>med flere stationer?</a:t>
            </a:r>
          </a:p>
          <a:p>
            <a:pPr marL="0" indent="0">
              <a:buNone/>
            </a:pPr>
            <a:endParaRPr lang="da-DK" sz="9600" b="1" dirty="0"/>
          </a:p>
          <a:p>
            <a:pPr>
              <a:buFontTx/>
              <a:buChar char="-"/>
            </a:pPr>
            <a:r>
              <a:rPr lang="da-DK" sz="9600" b="1" dirty="0"/>
              <a:t>Husk – vi skal kunne ned og hente affaldet. </a:t>
            </a:r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r>
              <a:rPr lang="da-DK" sz="9600" b="1" dirty="0"/>
              <a:t>KONTAKT HENRIK DAMSGAARD</a:t>
            </a:r>
          </a:p>
          <a:p>
            <a:pPr marL="0" indent="0">
              <a:buNone/>
            </a:pPr>
            <a:r>
              <a:rPr lang="da-DK" sz="9600" b="1" dirty="0">
                <a:hlinkClick r:id="rId2"/>
              </a:rPr>
              <a:t>hed@jammerbugt.dk</a:t>
            </a:r>
            <a:endParaRPr lang="da-DK" sz="9600" b="1" dirty="0"/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endParaRPr lang="da-DK" sz="9600" b="1" dirty="0"/>
          </a:p>
          <a:p>
            <a:pPr marL="0" indent="0">
              <a:buNone/>
            </a:pPr>
            <a:endParaRPr lang="da-DK" sz="1800" b="1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874455A-1C23-4667-86EE-BF801C0B9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05"/>
          <a:stretch/>
        </p:blipFill>
        <p:spPr>
          <a:xfrm>
            <a:off x="6087747" y="1090568"/>
            <a:ext cx="5662432" cy="479570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95053D7-FD36-43EB-8640-389539AEB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40" y="1558671"/>
            <a:ext cx="3452245" cy="124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76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8D61512-7699-4CF6-8F3C-0AB9C09F6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" b="3730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ABACB66-ED88-4133-A72F-212D9286B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B764FF0-23A7-4857-8EEC-D298FB0D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Hegning og afgræsning med kvæg/får</a:t>
            </a:r>
          </a:p>
        </p:txBody>
      </p:sp>
    </p:spTree>
    <p:extLst>
      <p:ext uri="{BB962C8B-B14F-4D97-AF65-F5344CB8AC3E}">
        <p14:creationId xmlns:p14="http://schemas.microsoft.com/office/powerpoint/2010/main" val="307947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29013FB7-A610-4909-A75E-53D23E2EC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r="20226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E88A852-26E1-4535-9585-4A86783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r="24910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643DCCB-8942-49D5-A683-390EE8D7C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r="16960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>
            <a:solidFill>
              <a:srgbClr val="564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718FB613-C23C-414E-9200-439AB807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NATURPLEJE – Hvorfor?</a:t>
            </a: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217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lede 18">
            <a:extLst>
              <a:ext uri="{FF2B5EF4-FFF2-40B4-BE49-F238E27FC236}">
                <a16:creationId xmlns:a16="http://schemas.microsoft.com/office/drawing/2014/main" id="{80D0D839-A111-4364-B7DB-4273CD11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CB8EE091-A8D6-4290-AA4D-12074390C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7" name="Pladsholder til billede 9">
            <a:extLst>
              <a:ext uri="{FF2B5EF4-FFF2-40B4-BE49-F238E27FC236}">
                <a16:creationId xmlns:a16="http://schemas.microsoft.com/office/drawing/2014/main" id="{45D3A534-0442-4C90-B3AE-C3C24B6BA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 contras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93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C3DCE25C-5C05-41D0-A19F-C77E9FF4DF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B81C57-7065-4D4C-B799-D9C113B73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Rydning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uønsket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opvækst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klithede</a:t>
            </a:r>
            <a:b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Afbrænding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større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hedepartier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lyng</a:t>
            </a:r>
            <a:b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557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2B1BDFC-9C5A-4DC8-BBB3-1836E1F06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r="5303" b="1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ABDB2A6-9B33-48B6-9351-26DFCD8E86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r="4755" b="-1"/>
          <a:stretch/>
        </p:blipFill>
        <p:spPr>
          <a:xfrm>
            <a:off x="-24044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14CCAE7-1809-42B8-ABDE-A848EC144C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 r="3" b="23948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4616332"/>
      </p:ext>
    </p:extLst>
  </p:cSld>
  <p:clrMapOvr>
    <a:masterClrMapping/>
  </p:clrMapOvr>
</p:sld>
</file>

<file path=ppt/theme/theme1.xml><?xml version="1.0" encoding="utf-8"?>
<a:theme xmlns:a="http://schemas.openxmlformats.org/drawingml/2006/main" name="2_HDOfficeLightV0">
  <a:themeElements>
    <a:clrScheme name="Brugerdefineret 1">
      <a:dk1>
        <a:sysClr val="windowText" lastClr="000000"/>
      </a:dk1>
      <a:lt1>
        <a:sysClr val="window" lastClr="FFFFFF"/>
      </a:lt1>
      <a:dk2>
        <a:srgbClr val="4C7050"/>
      </a:dk2>
      <a:lt2>
        <a:srgbClr val="CEDBE6"/>
      </a:lt2>
      <a:accent1>
        <a:srgbClr val="496F90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496F90"/>
      </a:accent6>
      <a:hlink>
        <a:srgbClr val="6B9F25"/>
      </a:hlink>
      <a:folHlink>
        <a:srgbClr val="9F6715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145</Words>
  <Application>Microsoft Office PowerPoint</Application>
  <PresentationFormat>Widescreen</PresentationFormat>
  <Paragraphs>38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 2</vt:lpstr>
      <vt:lpstr>2_HDOfficeLightV0</vt:lpstr>
      <vt:lpstr>Strand og Klit  &amp; Naturen  i sommerhusområderne</vt:lpstr>
      <vt:lpstr>Fælles project om vores kyst og klit</vt:lpstr>
      <vt:lpstr>Cirkulær økonomi og bæredygtigt</vt:lpstr>
      <vt:lpstr>PowerPoint-præsentation</vt:lpstr>
      <vt:lpstr>PowerPoint-præsentation</vt:lpstr>
      <vt:lpstr>Hegning og afgræsning med kvæg/får</vt:lpstr>
      <vt:lpstr>NATURPLEJE – Hvorfor?</vt:lpstr>
      <vt:lpstr>Rydning af uønsket opvækst på klithede Afbrænding af større hedepartier - lyng </vt:lpstr>
      <vt:lpstr>PowerPoint-præsentation</vt:lpstr>
      <vt:lpstr>Information – Netværk og Samarbejde</vt:lpstr>
      <vt:lpstr>Adgangsmuligheder i naturen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Naturen i sommerhusområderne</dc:title>
  <dc:creator>Stine Dam Nielsen</dc:creator>
  <cp:lastModifiedBy>Marianne Fisker</cp:lastModifiedBy>
  <cp:revision>6</cp:revision>
  <cp:lastPrinted>2018-05-08T09:43:20Z</cp:lastPrinted>
  <dcterms:created xsi:type="dcterms:W3CDTF">2018-05-08T07:52:13Z</dcterms:created>
  <dcterms:modified xsi:type="dcterms:W3CDTF">2018-05-08T10:34:03Z</dcterms:modified>
</cp:coreProperties>
</file>