
<file path=[Content_Types].xml><?xml version="1.0" encoding="utf-8"?>
<Types xmlns="http://schemas.openxmlformats.org/package/2006/content-types">
  <Default Extension="pdf" ContentType="image/unknown"/>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6"/>
  </p:notesMasterIdLst>
  <p:handoutMasterIdLst>
    <p:handoutMasterId r:id="rId17"/>
  </p:handoutMasterIdLst>
  <p:sldIdLst>
    <p:sldId id="264" r:id="rId2"/>
    <p:sldId id="265" r:id="rId3"/>
    <p:sldId id="276" r:id="rId4"/>
    <p:sldId id="277" r:id="rId5"/>
    <p:sldId id="280" r:id="rId6"/>
    <p:sldId id="279" r:id="rId7"/>
    <p:sldId id="278" r:id="rId8"/>
    <p:sldId id="281" r:id="rId9"/>
    <p:sldId id="282" r:id="rId10"/>
    <p:sldId id="285" r:id="rId11"/>
    <p:sldId id="289" r:id="rId12"/>
    <p:sldId id="284" r:id="rId13"/>
    <p:sldId id="286" r:id="rId14"/>
    <p:sldId id="288" r:id="rId15"/>
  </p:sldIdLst>
  <p:sldSz cx="12192000" cy="6858000"/>
  <p:notesSz cx="6858000" cy="9144000"/>
  <p:embeddedFontLst>
    <p:embeddedFont>
      <p:font typeface="Calibri" panose="020F0502020204030204" pitchFamily="34" charset="0"/>
      <p:regular r:id="rId18"/>
      <p:bold r:id="rId19"/>
      <p:italic r:id="rId20"/>
      <p:boldItalic r:id="rId21"/>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8" autoAdjust="0"/>
    <p:restoredTop sz="90464" autoAdjust="0"/>
  </p:normalViewPr>
  <p:slideViewPr>
    <p:cSldViewPr snapToGrid="0">
      <p:cViewPr varScale="1">
        <p:scale>
          <a:sx n="114" d="100"/>
          <a:sy n="114" d="100"/>
        </p:scale>
        <p:origin x="414" y="8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4" d="100"/>
          <a:sy n="84" d="100"/>
        </p:scale>
        <p:origin x="297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465223" y="2"/>
            <a:ext cx="2496656" cy="458788"/>
          </a:xfrm>
          <a:prstGeom prst="rect">
            <a:avLst/>
          </a:prstGeom>
        </p:spPr>
        <p:txBody>
          <a:bodyPr vert="horz" lIns="180000" tIns="216000" rIns="91440" bIns="45720" rtlCol="0"/>
          <a:lstStyle>
            <a:lvl1pPr algn="l">
              <a:defRPr sz="1200"/>
            </a:lvl1pPr>
          </a:lstStyle>
          <a:p>
            <a:endParaRPr lang="da-DK" dirty="0"/>
          </a:p>
        </p:txBody>
      </p:sp>
      <p:sp>
        <p:nvSpPr>
          <p:cNvPr id="3" name="Pladsholder til dato 2"/>
          <p:cNvSpPr>
            <a:spLocks noGrp="1"/>
          </p:cNvSpPr>
          <p:nvPr>
            <p:ph type="dt" sz="quarter" idx="1"/>
          </p:nvPr>
        </p:nvSpPr>
        <p:spPr>
          <a:xfrm>
            <a:off x="2961879" y="2"/>
            <a:ext cx="934244" cy="458788"/>
          </a:xfrm>
          <a:prstGeom prst="rect">
            <a:avLst/>
          </a:prstGeom>
        </p:spPr>
        <p:txBody>
          <a:bodyPr vert="horz" lIns="91440" tIns="216000" rIns="90000" bIns="45720" rtlCol="0" anchor="t" anchorCtr="1"/>
          <a:lstStyle>
            <a:lvl1pPr algn="r">
              <a:defRPr sz="1200"/>
            </a:lvl1pPr>
          </a:lstStyle>
          <a:p>
            <a:fld id="{FE7399DD-2E61-4653-A46E-A928FF9C742B}" type="datetimeFigureOut">
              <a:rPr lang="da-DK" smtClean="0"/>
              <a:t>20-06-2019</a:t>
            </a:fld>
            <a:endParaRPr lang="da-DK" dirty="0"/>
          </a:p>
        </p:txBody>
      </p:sp>
      <p:sp>
        <p:nvSpPr>
          <p:cNvPr id="4" name="Pladsholder til sidefod 3"/>
          <p:cNvSpPr>
            <a:spLocks noGrp="1"/>
          </p:cNvSpPr>
          <p:nvPr>
            <p:ph type="ftr" sz="quarter" idx="2"/>
          </p:nvPr>
        </p:nvSpPr>
        <p:spPr>
          <a:xfrm>
            <a:off x="465223" y="8685213"/>
            <a:ext cx="2496656" cy="458787"/>
          </a:xfrm>
          <a:prstGeom prst="rect">
            <a:avLst/>
          </a:prstGeom>
        </p:spPr>
        <p:txBody>
          <a:bodyPr vert="horz" lIns="180000" tIns="45720" rIns="91440" bIns="252000" rtlCol="0" anchor="b"/>
          <a:lstStyle>
            <a:lvl1pPr algn="l">
              <a:defRPr sz="1200"/>
            </a:lvl1pPr>
          </a:lstStyle>
          <a:p>
            <a:endParaRPr lang="da-DK" dirty="0">
              <a:solidFill>
                <a:schemeClr val="accent1"/>
              </a:solidFill>
            </a:endParaRPr>
          </a:p>
        </p:txBody>
      </p:sp>
      <p:sp>
        <p:nvSpPr>
          <p:cNvPr id="5" name="Pladsholder til slidenummer 4"/>
          <p:cNvSpPr>
            <a:spLocks noGrp="1"/>
          </p:cNvSpPr>
          <p:nvPr>
            <p:ph type="sldNum" sz="quarter" idx="3"/>
          </p:nvPr>
        </p:nvSpPr>
        <p:spPr>
          <a:xfrm>
            <a:off x="2961879" y="8685213"/>
            <a:ext cx="934244" cy="458787"/>
          </a:xfrm>
          <a:prstGeom prst="rect">
            <a:avLst/>
          </a:prstGeom>
        </p:spPr>
        <p:txBody>
          <a:bodyPr vert="horz" lIns="91440" tIns="45720" rIns="90000" bIns="216000" rtlCol="0" anchor="b" anchorCtr="1"/>
          <a:lstStyle>
            <a:lvl1pPr algn="r">
              <a:defRPr sz="1200"/>
            </a:lvl1pPr>
          </a:lstStyle>
          <a:p>
            <a:fld id="{468BB78E-BF37-450B-A1E7-B0E7D2BAC1EC}" type="slidenum">
              <a:rPr lang="da-DK" smtClean="0">
                <a:solidFill>
                  <a:schemeClr val="accent1"/>
                </a:solidFill>
              </a:rPr>
              <a:t>‹nr.›</a:t>
            </a:fld>
            <a:endParaRPr lang="da-DK" dirty="0">
              <a:solidFill>
                <a:schemeClr val="accent1"/>
              </a:solidFill>
            </a:endParaRPr>
          </a:p>
        </p:txBody>
      </p:sp>
      <p:sp>
        <p:nvSpPr>
          <p:cNvPr id="6" name="Tekstfelt 5"/>
          <p:cNvSpPr txBox="1"/>
          <p:nvPr/>
        </p:nvSpPr>
        <p:spPr>
          <a:xfrm>
            <a:off x="3718560" y="1267968"/>
            <a:ext cx="1328928" cy="369332"/>
          </a:xfrm>
          <a:prstGeom prst="rect">
            <a:avLst/>
          </a:prstGeom>
          <a:noFill/>
        </p:spPr>
        <p:txBody>
          <a:bodyPr wrap="square" rtlCol="0">
            <a:spAutoFit/>
          </a:bodyPr>
          <a:lstStyle/>
          <a:p>
            <a:endParaRPr lang="da-DK" dirty="0"/>
          </a:p>
        </p:txBody>
      </p:sp>
      <p:pic>
        <p:nvPicPr>
          <p:cNvPr id="8" name="Billede 7">
            <a:extLst>
              <a:ext uri="{FF2B5EF4-FFF2-40B4-BE49-F238E27FC236}">
                <a16:creationId xmlns:a16="http://schemas.microsoft.com/office/drawing/2014/main" id="{7AFCF245-3147-4010-B509-6E45BEE778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1916" y="8230393"/>
            <a:ext cx="810861" cy="684213"/>
          </a:xfrm>
          <a:prstGeom prst="rect">
            <a:avLst/>
          </a:prstGeom>
        </p:spPr>
      </p:pic>
    </p:spTree>
    <p:extLst>
      <p:ext uri="{BB962C8B-B14F-4D97-AF65-F5344CB8AC3E}">
        <p14:creationId xmlns:p14="http://schemas.microsoft.com/office/powerpoint/2010/main" val="2590530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685800" y="2"/>
            <a:ext cx="2240755" cy="458788"/>
          </a:xfrm>
          <a:prstGeom prst="rect">
            <a:avLst/>
          </a:prstGeom>
        </p:spPr>
        <p:txBody>
          <a:bodyPr vert="horz" lIns="0" tIns="216000" rIns="91440" bIns="45720" rtlCol="0"/>
          <a:lstStyle>
            <a:lvl1pPr algn="l">
              <a:defRPr sz="1200">
                <a:solidFill>
                  <a:schemeClr val="accent1"/>
                </a:solidFill>
              </a:defRPr>
            </a:lvl1pPr>
          </a:lstStyle>
          <a:p>
            <a:endParaRPr lang="da-DK" dirty="0"/>
          </a:p>
        </p:txBody>
      </p:sp>
      <p:sp>
        <p:nvSpPr>
          <p:cNvPr id="3" name="Pladsholder til dato 2"/>
          <p:cNvSpPr>
            <a:spLocks noGrp="1"/>
          </p:cNvSpPr>
          <p:nvPr>
            <p:ph type="dt" idx="1"/>
          </p:nvPr>
        </p:nvSpPr>
        <p:spPr>
          <a:xfrm>
            <a:off x="2926555" y="2"/>
            <a:ext cx="1004887" cy="458788"/>
          </a:xfrm>
          <a:prstGeom prst="rect">
            <a:avLst/>
          </a:prstGeom>
        </p:spPr>
        <p:txBody>
          <a:bodyPr vert="horz" lIns="91440" tIns="216000" rIns="91440" bIns="45720" rtlCol="0" anchor="t" anchorCtr="1"/>
          <a:lstStyle>
            <a:lvl1pPr algn="r">
              <a:defRPr sz="1200">
                <a:solidFill>
                  <a:schemeClr val="accent1"/>
                </a:solidFill>
              </a:defRPr>
            </a:lvl1pPr>
          </a:lstStyle>
          <a:p>
            <a:fld id="{56549B62-AE77-4CCA-AD42-52E370A0312E}" type="datetimeFigureOut">
              <a:rPr lang="da-DK" smtClean="0"/>
              <a:pPr/>
              <a:t>20-06-2019</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sidefod 5"/>
          <p:cNvSpPr>
            <a:spLocks noGrp="1"/>
          </p:cNvSpPr>
          <p:nvPr>
            <p:ph type="ftr" sz="quarter" idx="4"/>
          </p:nvPr>
        </p:nvSpPr>
        <p:spPr>
          <a:xfrm>
            <a:off x="685800" y="8685213"/>
            <a:ext cx="2286000" cy="458787"/>
          </a:xfrm>
          <a:prstGeom prst="rect">
            <a:avLst/>
          </a:prstGeom>
        </p:spPr>
        <p:txBody>
          <a:bodyPr vert="horz" lIns="0" tIns="45720" rIns="91440" bIns="216000" rtlCol="0" anchor="b"/>
          <a:lstStyle>
            <a:lvl1pPr algn="l">
              <a:defRPr sz="1200">
                <a:solidFill>
                  <a:schemeClr val="accent1"/>
                </a:solidFill>
              </a:defRPr>
            </a:lvl1pPr>
          </a:lstStyle>
          <a:p>
            <a:endParaRPr lang="da-DK"/>
          </a:p>
        </p:txBody>
      </p:sp>
      <p:sp>
        <p:nvSpPr>
          <p:cNvPr id="7" name="Pladsholder til slidenummer 6"/>
          <p:cNvSpPr>
            <a:spLocks noGrp="1"/>
          </p:cNvSpPr>
          <p:nvPr>
            <p:ph type="sldNum" sz="quarter" idx="5"/>
          </p:nvPr>
        </p:nvSpPr>
        <p:spPr>
          <a:xfrm>
            <a:off x="3167856" y="8685213"/>
            <a:ext cx="522287" cy="458787"/>
          </a:xfrm>
          <a:prstGeom prst="rect">
            <a:avLst/>
          </a:prstGeom>
        </p:spPr>
        <p:txBody>
          <a:bodyPr vert="horz" lIns="91440" tIns="45720" rIns="91440" bIns="216000" rtlCol="0" anchor="b" anchorCtr="1"/>
          <a:lstStyle>
            <a:lvl1pPr algn="r">
              <a:defRPr sz="1200">
                <a:solidFill>
                  <a:schemeClr val="accent1"/>
                </a:solidFill>
              </a:defRPr>
            </a:lvl1pPr>
          </a:lstStyle>
          <a:p>
            <a:fld id="{B22202B4-42B1-418B-B51C-64CA672B45AE}" type="slidenum">
              <a:rPr lang="da-DK" smtClean="0"/>
              <a:pPr/>
              <a:t>‹nr.›</a:t>
            </a:fld>
            <a:endParaRPr lang="da-DK"/>
          </a:p>
        </p:txBody>
      </p:sp>
      <p:pic>
        <p:nvPicPr>
          <p:cNvPr id="11" name="Billede 10">
            <a:extLst>
              <a:ext uri="{FF2B5EF4-FFF2-40B4-BE49-F238E27FC236}">
                <a16:creationId xmlns:a16="http://schemas.microsoft.com/office/drawing/2014/main" id="{7966C77B-A752-4F68-94DE-2EE9504372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1339" y="8244000"/>
            <a:ext cx="810861" cy="684213"/>
          </a:xfrm>
          <a:prstGeom prst="rect">
            <a:avLst/>
          </a:prstGeom>
        </p:spPr>
      </p:pic>
    </p:spTree>
    <p:extLst>
      <p:ext uri="{BB962C8B-B14F-4D97-AF65-F5344CB8AC3E}">
        <p14:creationId xmlns:p14="http://schemas.microsoft.com/office/powerpoint/2010/main" val="2812592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sp>
        <p:nvSpPr>
          <p:cNvPr id="3" name="Undertitel 2"/>
          <p:cNvSpPr>
            <a:spLocks noGrp="1"/>
          </p:cNvSpPr>
          <p:nvPr>
            <p:ph type="subTitle" idx="1"/>
          </p:nvPr>
        </p:nvSpPr>
        <p:spPr>
          <a:xfrm>
            <a:off x="1396800" y="3430800"/>
            <a:ext cx="9396000" cy="735392"/>
          </a:xfrm>
          <a:prstGeom prst="rect">
            <a:avLst/>
          </a:prstGeom>
        </p:spPr>
        <p:txBody>
          <a:bodyPr lIns="216000" tIns="158400" bIns="158400">
            <a:sp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i master</a:t>
            </a:r>
            <a:endParaRPr lang="da-DK" dirty="0"/>
          </a:p>
        </p:txBody>
      </p:sp>
      <p:sp>
        <p:nvSpPr>
          <p:cNvPr id="12" name="Titel 11">
            <a:extLst>
              <a:ext uri="{FF2B5EF4-FFF2-40B4-BE49-F238E27FC236}">
                <a16:creationId xmlns:a16="http://schemas.microsoft.com/office/drawing/2014/main" id="{4AB96354-929E-4F21-B7BE-50CA7ADFA28C}"/>
              </a:ext>
            </a:extLst>
          </p:cNvPr>
          <p:cNvSpPr>
            <a:spLocks noGrp="1"/>
          </p:cNvSpPr>
          <p:nvPr>
            <p:ph type="title"/>
          </p:nvPr>
        </p:nvSpPr>
        <p:spPr>
          <a:xfrm>
            <a:off x="1396800" y="1080001"/>
            <a:ext cx="9396000" cy="2347200"/>
          </a:xfrm>
        </p:spPr>
        <p:txBody>
          <a:bodyPr wrap="square" lIns="0" rIns="0"/>
          <a:lstStyle>
            <a:lvl1pPr algn="ctr">
              <a:defRPr lang="da-DK" sz="7500" baseline="0" dirty="0"/>
            </a:lvl1pPr>
          </a:lstStyle>
          <a:p>
            <a:r>
              <a:rPr lang="da-DK"/>
              <a:t>Klik for at redigere i master</a:t>
            </a:r>
            <a:endParaRPr lang="da-DK" dirty="0"/>
          </a:p>
        </p:txBody>
      </p:sp>
      <p:sp>
        <p:nvSpPr>
          <p:cNvPr id="13" name="Pladsholder til dato 12">
            <a:extLst>
              <a:ext uri="{FF2B5EF4-FFF2-40B4-BE49-F238E27FC236}">
                <a16:creationId xmlns:a16="http://schemas.microsoft.com/office/drawing/2014/main" id="{DBC9CA1D-55BD-43AA-AE2C-106EDE61CC5E}"/>
              </a:ext>
            </a:extLst>
          </p:cNvPr>
          <p:cNvSpPr>
            <a:spLocks noGrp="1"/>
          </p:cNvSpPr>
          <p:nvPr>
            <p:ph type="dt" sz="half" idx="10"/>
          </p:nvPr>
        </p:nvSpPr>
        <p:spPr/>
        <p:txBody>
          <a:bodyPr/>
          <a:lstStyle/>
          <a:p>
            <a:fld id="{2AD4AF37-73F4-4059-89CB-82CE973BD966}" type="datetime1">
              <a:rPr lang="da-DK" smtClean="0"/>
              <a:t>20-06-2019</a:t>
            </a:fld>
            <a:endParaRPr lang="da-DK" dirty="0"/>
          </a:p>
        </p:txBody>
      </p:sp>
      <p:sp>
        <p:nvSpPr>
          <p:cNvPr id="14" name="Pladsholder til sidefod 13">
            <a:extLst>
              <a:ext uri="{FF2B5EF4-FFF2-40B4-BE49-F238E27FC236}">
                <a16:creationId xmlns:a16="http://schemas.microsoft.com/office/drawing/2014/main" id="{41E9A430-E3AD-4F16-BD31-2EF938939654}"/>
              </a:ext>
            </a:extLst>
          </p:cNvPr>
          <p:cNvSpPr>
            <a:spLocks noGrp="1"/>
          </p:cNvSpPr>
          <p:nvPr>
            <p:ph type="ftr" sz="quarter" idx="11"/>
          </p:nvPr>
        </p:nvSpPr>
        <p:spPr/>
        <p:txBody>
          <a:bodyPr/>
          <a:lstStyle/>
          <a:p>
            <a:endParaRPr lang="da-DK" dirty="0"/>
          </a:p>
        </p:txBody>
      </p:sp>
      <p:sp>
        <p:nvSpPr>
          <p:cNvPr id="15" name="Pladsholder til slidenummer 14">
            <a:extLst>
              <a:ext uri="{FF2B5EF4-FFF2-40B4-BE49-F238E27FC236}">
                <a16:creationId xmlns:a16="http://schemas.microsoft.com/office/drawing/2014/main" id="{240045CA-7BF8-45F8-BA11-961DECF4C6A6}"/>
              </a:ext>
            </a:extLst>
          </p:cNvPr>
          <p:cNvSpPr>
            <a:spLocks noGrp="1"/>
          </p:cNvSpPr>
          <p:nvPr>
            <p:ph type="sldNum" sz="quarter" idx="12"/>
          </p:nvPr>
        </p:nvSpPr>
        <p:spPr/>
        <p:txBody>
          <a:bodyPr/>
          <a:lstStyle/>
          <a:p>
            <a:fld id="{6A601085-A43E-4613-952E-45B225519ABB}" type="slidenum">
              <a:rPr lang="da-DK" smtClean="0"/>
              <a:pPr/>
              <a:t>‹nr.›</a:t>
            </a:fld>
            <a:endParaRPr lang="da-DK" dirty="0"/>
          </a:p>
        </p:txBody>
      </p:sp>
    </p:spTree>
    <p:extLst>
      <p:ext uri="{BB962C8B-B14F-4D97-AF65-F5344CB8AC3E}">
        <p14:creationId xmlns:p14="http://schemas.microsoft.com/office/powerpoint/2010/main" val="396715473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396800" y="1144800"/>
            <a:ext cx="3600000" cy="1141199"/>
          </a:xfrm>
        </p:spPr>
        <p:txBody>
          <a:bodyPr anchor="b"/>
          <a:lstStyle>
            <a:lvl1pPr>
              <a:defRPr sz="3000"/>
            </a:lvl1pPr>
          </a:lstStyle>
          <a:p>
            <a:r>
              <a:rPr lang="da-DK"/>
              <a:t>Klik for at redigere i master</a:t>
            </a:r>
            <a:endParaRPr lang="da-DK" dirty="0"/>
          </a:p>
        </p:txBody>
      </p:sp>
      <p:sp>
        <p:nvSpPr>
          <p:cNvPr id="3" name="Pladsholder til billede 2"/>
          <p:cNvSpPr>
            <a:spLocks noGrp="1"/>
          </p:cNvSpPr>
          <p:nvPr>
            <p:ph type="pic" idx="1"/>
          </p:nvPr>
        </p:nvSpPr>
        <p:spPr>
          <a:xfrm>
            <a:off x="5176800" y="1144800"/>
            <a:ext cx="5616000" cy="3996000"/>
          </a:xfrm>
        </p:spPr>
        <p:txBody>
          <a:bodyPr/>
          <a:lstStyle>
            <a:lvl1pPr marL="0" indent="0">
              <a:buNone/>
              <a:defRPr lang="da-DK"/>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sp>
        <p:nvSpPr>
          <p:cNvPr id="5" name="Pladsholder til dato 4"/>
          <p:cNvSpPr>
            <a:spLocks noGrp="1"/>
          </p:cNvSpPr>
          <p:nvPr>
            <p:ph type="dt" sz="half" idx="10"/>
          </p:nvPr>
        </p:nvSpPr>
        <p:spPr/>
        <p:txBody>
          <a:bodyPr/>
          <a:lstStyle/>
          <a:p>
            <a:fld id="{3E9B7303-E6EB-4D0B-A17E-E2D13569319F}" type="datetime1">
              <a:rPr lang="da-DK" smtClean="0"/>
              <a:t>20-06-2019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6A601085-A43E-4613-952E-45B225519ABB}" type="slidenum">
              <a:rPr lang="da-DK" smtClean="0"/>
              <a:t>‹nr.›</a:t>
            </a:fld>
            <a:endParaRPr lang="da-DK"/>
          </a:p>
        </p:txBody>
      </p:sp>
      <p:sp>
        <p:nvSpPr>
          <p:cNvPr id="8" name="Pladsholder til tekst 3">
            <a:extLst>
              <a:ext uri="{FF2B5EF4-FFF2-40B4-BE49-F238E27FC236}">
                <a16:creationId xmlns:a16="http://schemas.microsoft.com/office/drawing/2014/main" id="{6E01BC37-9177-427C-B537-9AD6F9E18922}"/>
              </a:ext>
            </a:extLst>
          </p:cNvPr>
          <p:cNvSpPr>
            <a:spLocks noGrp="1"/>
          </p:cNvSpPr>
          <p:nvPr>
            <p:ph type="body" sz="half" idx="2"/>
          </p:nvPr>
        </p:nvSpPr>
        <p:spPr>
          <a:xfrm>
            <a:off x="1396800" y="2286000"/>
            <a:ext cx="3600000" cy="2854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Tree>
    <p:extLst>
      <p:ext uri="{BB962C8B-B14F-4D97-AF65-F5344CB8AC3E}">
        <p14:creationId xmlns:p14="http://schemas.microsoft.com/office/powerpoint/2010/main" val="168518541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og lodret tekst">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1F07BE48-ED93-45C6-9099-4D8F5666F705}" type="datetime1">
              <a:rPr lang="da-DK" smtClean="0"/>
              <a:t>20-06-2019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6A601085-A43E-4613-952E-45B225519ABB}" type="slidenum">
              <a:rPr lang="da-DK" smtClean="0"/>
              <a:t>‹nr.›</a:t>
            </a:fld>
            <a:endParaRPr lang="da-DK"/>
          </a:p>
        </p:txBody>
      </p:sp>
      <p:sp>
        <p:nvSpPr>
          <p:cNvPr id="7" name="Titel 1">
            <a:extLst>
              <a:ext uri="{FF2B5EF4-FFF2-40B4-BE49-F238E27FC236}">
                <a16:creationId xmlns:a16="http://schemas.microsoft.com/office/drawing/2014/main" id="{13E1FFC2-04A4-4920-979D-05513B7EDFD5}"/>
              </a:ext>
            </a:extLst>
          </p:cNvPr>
          <p:cNvSpPr>
            <a:spLocks noGrp="1"/>
          </p:cNvSpPr>
          <p:nvPr>
            <p:ph type="title"/>
          </p:nvPr>
        </p:nvSpPr>
        <p:spPr>
          <a:xfrm>
            <a:off x="1396800" y="1144800"/>
            <a:ext cx="9396000" cy="576000"/>
          </a:xfrm>
        </p:spPr>
        <p:txBody>
          <a:bodyPr/>
          <a:lstStyle/>
          <a:p>
            <a:r>
              <a:rPr lang="da-DK"/>
              <a:t>Klik for at redigere i master</a:t>
            </a:r>
          </a:p>
        </p:txBody>
      </p:sp>
      <p:sp>
        <p:nvSpPr>
          <p:cNvPr id="8" name="Pladsholder til lodret titel 2">
            <a:extLst>
              <a:ext uri="{FF2B5EF4-FFF2-40B4-BE49-F238E27FC236}">
                <a16:creationId xmlns:a16="http://schemas.microsoft.com/office/drawing/2014/main" id="{5E042376-CA70-40C5-845D-43CEF8E8607F}"/>
              </a:ext>
            </a:extLst>
          </p:cNvPr>
          <p:cNvSpPr>
            <a:spLocks noGrp="1"/>
          </p:cNvSpPr>
          <p:nvPr>
            <p:ph type="body" orient="vert" idx="1"/>
          </p:nvPr>
        </p:nvSpPr>
        <p:spPr>
          <a:xfrm>
            <a:off x="1396800" y="1720800"/>
            <a:ext cx="9396000" cy="3420000"/>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44222913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dret titel og tekst">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FCE0BC80-D5BE-4F74-886E-6405E8032B1F}" type="datetime1">
              <a:rPr lang="da-DK" smtClean="0"/>
              <a:t>20-06-2019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6A601085-A43E-4613-952E-45B225519ABB}" type="slidenum">
              <a:rPr lang="da-DK" smtClean="0"/>
              <a:t>‹nr.›</a:t>
            </a:fld>
            <a:endParaRPr lang="da-DK"/>
          </a:p>
        </p:txBody>
      </p:sp>
      <p:sp>
        <p:nvSpPr>
          <p:cNvPr id="11" name="Lodret titel 1">
            <a:extLst>
              <a:ext uri="{FF2B5EF4-FFF2-40B4-BE49-F238E27FC236}">
                <a16:creationId xmlns:a16="http://schemas.microsoft.com/office/drawing/2014/main" id="{D02E1D3F-A8F6-4795-8F5A-AEC7F6ACF169}"/>
              </a:ext>
            </a:extLst>
          </p:cNvPr>
          <p:cNvSpPr>
            <a:spLocks noGrp="1"/>
          </p:cNvSpPr>
          <p:nvPr>
            <p:ph type="title" orient="vert"/>
          </p:nvPr>
        </p:nvSpPr>
        <p:spPr>
          <a:xfrm>
            <a:off x="9140400" y="1144800"/>
            <a:ext cx="1652400" cy="3996000"/>
          </a:xfrm>
        </p:spPr>
        <p:txBody>
          <a:bodyPr vert="eaVert" lIns="72000" tIns="180000" bIns="72000"/>
          <a:lstStyle/>
          <a:p>
            <a:r>
              <a:rPr lang="da-DK"/>
              <a:t>Klik for at redigere i master</a:t>
            </a:r>
            <a:endParaRPr lang="da-DK" dirty="0"/>
          </a:p>
        </p:txBody>
      </p:sp>
      <p:sp>
        <p:nvSpPr>
          <p:cNvPr id="12" name="Pladsholder til lodret titel 2">
            <a:extLst>
              <a:ext uri="{FF2B5EF4-FFF2-40B4-BE49-F238E27FC236}">
                <a16:creationId xmlns:a16="http://schemas.microsoft.com/office/drawing/2014/main" id="{86BF1C0A-2114-4C2C-92E6-6C547F53593F}"/>
              </a:ext>
            </a:extLst>
          </p:cNvPr>
          <p:cNvSpPr>
            <a:spLocks noGrp="1"/>
          </p:cNvSpPr>
          <p:nvPr>
            <p:ph type="body" orient="vert" idx="1"/>
          </p:nvPr>
        </p:nvSpPr>
        <p:spPr>
          <a:xfrm>
            <a:off x="1396800" y="1144800"/>
            <a:ext cx="7743600" cy="3996000"/>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126897214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noProof="0"/>
              <a:t>Klik for at redigere i master</a:t>
            </a:r>
            <a:endParaRPr lang="da-DK" noProof="0" dirty="0"/>
          </a:p>
        </p:txBody>
      </p:sp>
      <p:sp>
        <p:nvSpPr>
          <p:cNvPr id="3" name="Pladsholder til indhold 2"/>
          <p:cNvSpPr>
            <a:spLocks noGrp="1"/>
          </p:cNvSpPr>
          <p:nvPr>
            <p:ph idx="1"/>
          </p:nvPr>
        </p:nvSpPr>
        <p:spPr>
          <a:xfrm>
            <a:off x="1396799" y="1720800"/>
            <a:ext cx="9396000" cy="3420000"/>
          </a:xfrm>
        </p:spPr>
        <p:txBody>
          <a:bodyPr tIns="158400" numCol="1"/>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dato 6">
            <a:extLst>
              <a:ext uri="{FF2B5EF4-FFF2-40B4-BE49-F238E27FC236}">
                <a16:creationId xmlns:a16="http://schemas.microsoft.com/office/drawing/2014/main" id="{BDE0E961-0F82-4098-98C6-CF013C9D5600}"/>
              </a:ext>
            </a:extLst>
          </p:cNvPr>
          <p:cNvSpPr>
            <a:spLocks noGrp="1"/>
          </p:cNvSpPr>
          <p:nvPr>
            <p:ph type="dt" sz="half" idx="10"/>
          </p:nvPr>
        </p:nvSpPr>
        <p:spPr/>
        <p:txBody>
          <a:bodyPr/>
          <a:lstStyle/>
          <a:p>
            <a:fld id="{FAF8841F-6E39-4404-8FDC-D91806601402}" type="datetime1">
              <a:rPr lang="da-DK" smtClean="0"/>
              <a:t>20-06-2019</a:t>
            </a:fld>
            <a:endParaRPr lang="da-DK" dirty="0"/>
          </a:p>
        </p:txBody>
      </p:sp>
      <p:sp>
        <p:nvSpPr>
          <p:cNvPr id="8" name="Pladsholder til sidefod 7">
            <a:extLst>
              <a:ext uri="{FF2B5EF4-FFF2-40B4-BE49-F238E27FC236}">
                <a16:creationId xmlns:a16="http://schemas.microsoft.com/office/drawing/2014/main" id="{5F19BC00-BD87-4A12-B64B-8B5B3B057C24}"/>
              </a:ext>
            </a:extLst>
          </p:cNvPr>
          <p:cNvSpPr>
            <a:spLocks noGrp="1"/>
          </p:cNvSpPr>
          <p:nvPr>
            <p:ph type="ftr" sz="quarter" idx="11"/>
          </p:nvPr>
        </p:nvSpPr>
        <p:spPr/>
        <p:txBody>
          <a:bodyPr/>
          <a:lstStyle/>
          <a:p>
            <a:endParaRPr lang="da-DK" dirty="0"/>
          </a:p>
        </p:txBody>
      </p:sp>
      <p:sp>
        <p:nvSpPr>
          <p:cNvPr id="9" name="Pladsholder til slidenummer 8">
            <a:extLst>
              <a:ext uri="{FF2B5EF4-FFF2-40B4-BE49-F238E27FC236}">
                <a16:creationId xmlns:a16="http://schemas.microsoft.com/office/drawing/2014/main" id="{84FBDCDD-0EC7-472E-9177-04AF522C7001}"/>
              </a:ext>
            </a:extLst>
          </p:cNvPr>
          <p:cNvSpPr>
            <a:spLocks noGrp="1"/>
          </p:cNvSpPr>
          <p:nvPr>
            <p:ph type="sldNum" sz="quarter" idx="12"/>
          </p:nvPr>
        </p:nvSpPr>
        <p:spPr/>
        <p:txBody>
          <a:bodyPr/>
          <a:lstStyle/>
          <a:p>
            <a:fld id="{6A601085-A43E-4613-952E-45B225519ABB}" type="slidenum">
              <a:rPr lang="da-DK" smtClean="0"/>
              <a:pPr/>
              <a:t>‹nr.›</a:t>
            </a:fld>
            <a:endParaRPr lang="da-DK" dirty="0"/>
          </a:p>
        </p:txBody>
      </p:sp>
    </p:spTree>
    <p:extLst>
      <p:ext uri="{BB962C8B-B14F-4D97-AF65-F5344CB8AC3E}">
        <p14:creationId xmlns:p14="http://schemas.microsoft.com/office/powerpoint/2010/main" val="69811254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lle titel og lille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1396800" y="1144800"/>
            <a:ext cx="5914799" cy="576000"/>
          </a:xfrm>
        </p:spPr>
        <p:txBody>
          <a:bodyPr/>
          <a:lstStyle>
            <a:lvl1pPr>
              <a:defRPr/>
            </a:lvl1pPr>
          </a:lstStyle>
          <a:p>
            <a:r>
              <a:rPr lang="da-DK" noProof="0"/>
              <a:t>Klik for at redigere i master</a:t>
            </a:r>
            <a:endParaRPr lang="da-DK" noProof="0" dirty="0"/>
          </a:p>
        </p:txBody>
      </p:sp>
      <p:sp>
        <p:nvSpPr>
          <p:cNvPr id="3" name="Pladsholder til indhold 2"/>
          <p:cNvSpPr>
            <a:spLocks noGrp="1"/>
          </p:cNvSpPr>
          <p:nvPr>
            <p:ph idx="1"/>
          </p:nvPr>
        </p:nvSpPr>
        <p:spPr>
          <a:xfrm>
            <a:off x="1396799" y="1720800"/>
            <a:ext cx="5914800" cy="3420000"/>
          </a:xfrm>
        </p:spPr>
        <p:txBody>
          <a:bodyPr tIns="158400" numCol="1"/>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dato 6">
            <a:extLst>
              <a:ext uri="{FF2B5EF4-FFF2-40B4-BE49-F238E27FC236}">
                <a16:creationId xmlns:a16="http://schemas.microsoft.com/office/drawing/2014/main" id="{FDC7FE43-5CB0-45B5-A791-20537220E8D5}"/>
              </a:ext>
            </a:extLst>
          </p:cNvPr>
          <p:cNvSpPr>
            <a:spLocks noGrp="1"/>
          </p:cNvSpPr>
          <p:nvPr>
            <p:ph type="dt" sz="half" idx="10"/>
          </p:nvPr>
        </p:nvSpPr>
        <p:spPr/>
        <p:txBody>
          <a:bodyPr/>
          <a:lstStyle/>
          <a:p>
            <a:fld id="{BADAE8AD-F386-4536-8D0A-73FD34D88B89}" type="datetime1">
              <a:rPr lang="da-DK" smtClean="0"/>
              <a:t>20-06-2019</a:t>
            </a:fld>
            <a:endParaRPr lang="da-DK" dirty="0"/>
          </a:p>
        </p:txBody>
      </p:sp>
      <p:sp>
        <p:nvSpPr>
          <p:cNvPr id="8" name="Pladsholder til sidefod 7">
            <a:extLst>
              <a:ext uri="{FF2B5EF4-FFF2-40B4-BE49-F238E27FC236}">
                <a16:creationId xmlns:a16="http://schemas.microsoft.com/office/drawing/2014/main" id="{5D635186-244C-47F3-B068-3E59418B085D}"/>
              </a:ext>
            </a:extLst>
          </p:cNvPr>
          <p:cNvSpPr>
            <a:spLocks noGrp="1"/>
          </p:cNvSpPr>
          <p:nvPr>
            <p:ph type="ftr" sz="quarter" idx="11"/>
          </p:nvPr>
        </p:nvSpPr>
        <p:spPr/>
        <p:txBody>
          <a:bodyPr/>
          <a:lstStyle/>
          <a:p>
            <a:endParaRPr lang="da-DK" dirty="0"/>
          </a:p>
        </p:txBody>
      </p:sp>
      <p:sp>
        <p:nvSpPr>
          <p:cNvPr id="9" name="Pladsholder til slidenummer 8">
            <a:extLst>
              <a:ext uri="{FF2B5EF4-FFF2-40B4-BE49-F238E27FC236}">
                <a16:creationId xmlns:a16="http://schemas.microsoft.com/office/drawing/2014/main" id="{21C76895-0231-4BB4-8E0D-7D6942FDD5FF}"/>
              </a:ext>
            </a:extLst>
          </p:cNvPr>
          <p:cNvSpPr>
            <a:spLocks noGrp="1"/>
          </p:cNvSpPr>
          <p:nvPr>
            <p:ph type="sldNum" sz="quarter" idx="12"/>
          </p:nvPr>
        </p:nvSpPr>
        <p:spPr/>
        <p:txBody>
          <a:bodyPr/>
          <a:lstStyle/>
          <a:p>
            <a:fld id="{6A601085-A43E-4613-952E-45B225519ABB}" type="slidenum">
              <a:rPr lang="da-DK" smtClean="0"/>
              <a:pPr/>
              <a:t>‹nr.›</a:t>
            </a:fld>
            <a:endParaRPr lang="da-DK" dirty="0"/>
          </a:p>
        </p:txBody>
      </p:sp>
    </p:spTree>
    <p:extLst>
      <p:ext uri="{BB962C8B-B14F-4D97-AF65-F5344CB8AC3E}">
        <p14:creationId xmlns:p14="http://schemas.microsoft.com/office/powerpoint/2010/main" val="78990865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1396800" y="1201085"/>
            <a:ext cx="9396000" cy="2787716"/>
          </a:xfrm>
        </p:spPr>
        <p:txBody>
          <a:bodyPr anchor="b"/>
          <a:lstStyle>
            <a:lvl1pPr>
              <a:defRPr sz="5000"/>
            </a:lvl1pPr>
          </a:lstStyle>
          <a:p>
            <a:r>
              <a:rPr lang="da-DK"/>
              <a:t>Klik for at redigere i master</a:t>
            </a:r>
            <a:endParaRPr lang="da-DK" dirty="0"/>
          </a:p>
        </p:txBody>
      </p:sp>
      <p:sp>
        <p:nvSpPr>
          <p:cNvPr id="3" name="Pladsholder til tekst 2"/>
          <p:cNvSpPr>
            <a:spLocks noGrp="1"/>
          </p:cNvSpPr>
          <p:nvPr>
            <p:ph type="body" idx="1"/>
          </p:nvPr>
        </p:nvSpPr>
        <p:spPr>
          <a:xfrm>
            <a:off x="1396800" y="3988800"/>
            <a:ext cx="9396000" cy="735392"/>
          </a:xfrm>
        </p:spPr>
        <p:txBody>
          <a:bodyPr tIns="158400" bIns="158400">
            <a:spAutoFit/>
          </a:bodyPr>
          <a:lstStyle>
            <a:lvl1pPr marL="0" indent="0">
              <a:buNone/>
              <a:defRPr lang="da-DK" dirty="0" smtClean="0"/>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i master</a:t>
            </a:r>
          </a:p>
        </p:txBody>
      </p:sp>
      <p:sp>
        <p:nvSpPr>
          <p:cNvPr id="7" name="Pladsholder til dato 6">
            <a:extLst>
              <a:ext uri="{FF2B5EF4-FFF2-40B4-BE49-F238E27FC236}">
                <a16:creationId xmlns:a16="http://schemas.microsoft.com/office/drawing/2014/main" id="{1A7598BC-BA0E-42D2-B620-BBBAD5F0AB50}"/>
              </a:ext>
            </a:extLst>
          </p:cNvPr>
          <p:cNvSpPr>
            <a:spLocks noGrp="1"/>
          </p:cNvSpPr>
          <p:nvPr>
            <p:ph type="dt" sz="half" idx="10"/>
          </p:nvPr>
        </p:nvSpPr>
        <p:spPr/>
        <p:txBody>
          <a:bodyPr/>
          <a:lstStyle/>
          <a:p>
            <a:fld id="{A61E9C60-F801-4CFE-8BC4-894482C493E5}" type="datetime1">
              <a:rPr lang="da-DK" smtClean="0"/>
              <a:t>20-06-2019</a:t>
            </a:fld>
            <a:endParaRPr lang="da-DK" dirty="0"/>
          </a:p>
        </p:txBody>
      </p:sp>
      <p:sp>
        <p:nvSpPr>
          <p:cNvPr id="8" name="Pladsholder til sidefod 7">
            <a:extLst>
              <a:ext uri="{FF2B5EF4-FFF2-40B4-BE49-F238E27FC236}">
                <a16:creationId xmlns:a16="http://schemas.microsoft.com/office/drawing/2014/main" id="{1A00208D-F5EA-494B-99B8-692E3564A72A}"/>
              </a:ext>
            </a:extLst>
          </p:cNvPr>
          <p:cNvSpPr>
            <a:spLocks noGrp="1"/>
          </p:cNvSpPr>
          <p:nvPr>
            <p:ph type="ftr" sz="quarter" idx="11"/>
          </p:nvPr>
        </p:nvSpPr>
        <p:spPr/>
        <p:txBody>
          <a:bodyPr/>
          <a:lstStyle/>
          <a:p>
            <a:endParaRPr lang="da-DK" dirty="0"/>
          </a:p>
        </p:txBody>
      </p:sp>
      <p:sp>
        <p:nvSpPr>
          <p:cNvPr id="9" name="Pladsholder til slidenummer 8">
            <a:extLst>
              <a:ext uri="{FF2B5EF4-FFF2-40B4-BE49-F238E27FC236}">
                <a16:creationId xmlns:a16="http://schemas.microsoft.com/office/drawing/2014/main" id="{8340DA82-0F42-4A00-A7B8-03EDE6111F63}"/>
              </a:ext>
            </a:extLst>
          </p:cNvPr>
          <p:cNvSpPr>
            <a:spLocks noGrp="1"/>
          </p:cNvSpPr>
          <p:nvPr>
            <p:ph type="sldNum" sz="quarter" idx="12"/>
          </p:nvPr>
        </p:nvSpPr>
        <p:spPr/>
        <p:txBody>
          <a:bodyPr/>
          <a:lstStyle/>
          <a:p>
            <a:fld id="{6A601085-A43E-4613-952E-45B225519ABB}" type="slidenum">
              <a:rPr lang="da-DK" smtClean="0"/>
              <a:pPr/>
              <a:t>‹nr.›</a:t>
            </a:fld>
            <a:endParaRPr lang="da-DK" dirty="0"/>
          </a:p>
        </p:txBody>
      </p:sp>
    </p:spTree>
    <p:extLst>
      <p:ext uri="{BB962C8B-B14F-4D97-AF65-F5344CB8AC3E}">
        <p14:creationId xmlns:p14="http://schemas.microsoft.com/office/powerpoint/2010/main" val="368495236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da-DK" dirty="0"/>
          </a:p>
        </p:txBody>
      </p:sp>
      <p:sp>
        <p:nvSpPr>
          <p:cNvPr id="3" name="Pladsholder til indhold 2"/>
          <p:cNvSpPr>
            <a:spLocks noGrp="1"/>
          </p:cNvSpPr>
          <p:nvPr>
            <p:ph sz="half" idx="1"/>
          </p:nvPr>
        </p:nvSpPr>
        <p:spPr>
          <a:xfrm>
            <a:off x="1396799" y="1720800"/>
            <a:ext cx="4590000" cy="3420000"/>
          </a:xfrm>
        </p:spPr>
        <p:txBody>
          <a:bodyPr tIns="158400" bIns="15840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indhold 3"/>
          <p:cNvSpPr>
            <a:spLocks noGrp="1"/>
          </p:cNvSpPr>
          <p:nvPr>
            <p:ph sz="half" idx="2"/>
          </p:nvPr>
        </p:nvSpPr>
        <p:spPr>
          <a:xfrm>
            <a:off x="6209998" y="1720800"/>
            <a:ext cx="4590000" cy="3420000"/>
          </a:xfrm>
        </p:spPr>
        <p:txBody>
          <a:bodyPr tIns="158400" bIns="15840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dato 7">
            <a:extLst>
              <a:ext uri="{FF2B5EF4-FFF2-40B4-BE49-F238E27FC236}">
                <a16:creationId xmlns:a16="http://schemas.microsoft.com/office/drawing/2014/main" id="{1E02AEE2-520B-4038-92C5-AECDC207E856}"/>
              </a:ext>
            </a:extLst>
          </p:cNvPr>
          <p:cNvSpPr>
            <a:spLocks noGrp="1"/>
          </p:cNvSpPr>
          <p:nvPr>
            <p:ph type="dt" sz="half" idx="10"/>
          </p:nvPr>
        </p:nvSpPr>
        <p:spPr/>
        <p:txBody>
          <a:bodyPr/>
          <a:lstStyle/>
          <a:p>
            <a:fld id="{B9B28A33-CC4B-49B8-BBF5-534DA1A734B1}" type="datetime1">
              <a:rPr lang="da-DK" smtClean="0"/>
              <a:t>20-06-2019</a:t>
            </a:fld>
            <a:endParaRPr lang="da-DK" dirty="0"/>
          </a:p>
        </p:txBody>
      </p:sp>
      <p:sp>
        <p:nvSpPr>
          <p:cNvPr id="9" name="Pladsholder til sidefod 8">
            <a:extLst>
              <a:ext uri="{FF2B5EF4-FFF2-40B4-BE49-F238E27FC236}">
                <a16:creationId xmlns:a16="http://schemas.microsoft.com/office/drawing/2014/main" id="{08F14189-7A27-48C4-A26F-0A87814C9337}"/>
              </a:ext>
            </a:extLst>
          </p:cNvPr>
          <p:cNvSpPr>
            <a:spLocks noGrp="1"/>
          </p:cNvSpPr>
          <p:nvPr>
            <p:ph type="ftr" sz="quarter" idx="11"/>
          </p:nvPr>
        </p:nvSpPr>
        <p:spPr/>
        <p:txBody>
          <a:bodyPr/>
          <a:lstStyle/>
          <a:p>
            <a:endParaRPr lang="da-DK" dirty="0"/>
          </a:p>
        </p:txBody>
      </p:sp>
      <p:sp>
        <p:nvSpPr>
          <p:cNvPr id="10" name="Pladsholder til slidenummer 9">
            <a:extLst>
              <a:ext uri="{FF2B5EF4-FFF2-40B4-BE49-F238E27FC236}">
                <a16:creationId xmlns:a16="http://schemas.microsoft.com/office/drawing/2014/main" id="{BB239887-82C4-4B72-952B-C301F05117B2}"/>
              </a:ext>
            </a:extLst>
          </p:cNvPr>
          <p:cNvSpPr>
            <a:spLocks noGrp="1"/>
          </p:cNvSpPr>
          <p:nvPr>
            <p:ph type="sldNum" sz="quarter" idx="12"/>
          </p:nvPr>
        </p:nvSpPr>
        <p:spPr/>
        <p:txBody>
          <a:bodyPr/>
          <a:lstStyle/>
          <a:p>
            <a:fld id="{6A601085-A43E-4613-952E-45B225519ABB}" type="slidenum">
              <a:rPr lang="da-DK" smtClean="0"/>
              <a:pPr/>
              <a:t>‹nr.›</a:t>
            </a:fld>
            <a:endParaRPr lang="da-DK" dirty="0"/>
          </a:p>
        </p:txBody>
      </p:sp>
    </p:spTree>
    <p:extLst>
      <p:ext uri="{BB962C8B-B14F-4D97-AF65-F5344CB8AC3E}">
        <p14:creationId xmlns:p14="http://schemas.microsoft.com/office/powerpoint/2010/main" val="173945024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extLst mod="1">
    <p:ext uri="{DCECCB84-F9BA-43D5-87BE-67443E8EF086}">
      <p15:sldGuideLst xmlns:p15="http://schemas.microsoft.com/office/powerpoint/2012/main">
        <p15:guide id="1" orient="horz" pos="2614"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dsholder til tekst 2"/>
          <p:cNvSpPr>
            <a:spLocks noGrp="1"/>
          </p:cNvSpPr>
          <p:nvPr>
            <p:ph type="body" idx="1"/>
          </p:nvPr>
        </p:nvSpPr>
        <p:spPr>
          <a:xfrm>
            <a:off x="1396797" y="1720800"/>
            <a:ext cx="4590000" cy="576000"/>
          </a:xfrm>
        </p:spPr>
        <p:txBody>
          <a:bodyPr tIns="36000" bIns="0"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1396799" y="2376000"/>
            <a:ext cx="4590000" cy="2746498"/>
          </a:xfrm>
        </p:spPr>
        <p:txBody>
          <a:bodyPr tIns="15840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tekst 4"/>
          <p:cNvSpPr>
            <a:spLocks noGrp="1"/>
          </p:cNvSpPr>
          <p:nvPr>
            <p:ph type="body" sz="quarter" idx="3"/>
          </p:nvPr>
        </p:nvSpPr>
        <p:spPr>
          <a:xfrm>
            <a:off x="6210000" y="1720800"/>
            <a:ext cx="4590000" cy="576000"/>
          </a:xfrm>
        </p:spPr>
        <p:txBody>
          <a:bodyPr tIns="36000" bIns="0"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6210000" y="2376000"/>
            <a:ext cx="4590000" cy="2764800"/>
          </a:xfrm>
        </p:spPr>
        <p:txBody>
          <a:bodyPr tIns="15840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0" name="Titel 1">
            <a:extLst>
              <a:ext uri="{FF2B5EF4-FFF2-40B4-BE49-F238E27FC236}">
                <a16:creationId xmlns:a16="http://schemas.microsoft.com/office/drawing/2014/main" id="{4D21ECCE-77B7-4C00-9F17-2D15817A035D}"/>
              </a:ext>
            </a:extLst>
          </p:cNvPr>
          <p:cNvSpPr>
            <a:spLocks noGrp="1"/>
          </p:cNvSpPr>
          <p:nvPr>
            <p:ph type="title"/>
          </p:nvPr>
        </p:nvSpPr>
        <p:spPr>
          <a:xfrm>
            <a:off x="1396800" y="1144800"/>
            <a:ext cx="9396000" cy="576000"/>
          </a:xfrm>
        </p:spPr>
        <p:txBody>
          <a:bodyPr/>
          <a:lstStyle/>
          <a:p>
            <a:r>
              <a:rPr lang="da-DK"/>
              <a:t>Klik for at redigere i master</a:t>
            </a:r>
            <a:endParaRPr lang="da-DK" dirty="0"/>
          </a:p>
        </p:txBody>
      </p:sp>
      <p:sp>
        <p:nvSpPr>
          <p:cNvPr id="2" name="Pladsholder til dato 1">
            <a:extLst>
              <a:ext uri="{FF2B5EF4-FFF2-40B4-BE49-F238E27FC236}">
                <a16:creationId xmlns:a16="http://schemas.microsoft.com/office/drawing/2014/main" id="{FA6D70AB-8E7E-4DD3-98AD-FFEE621162B8}"/>
              </a:ext>
            </a:extLst>
          </p:cNvPr>
          <p:cNvSpPr>
            <a:spLocks noGrp="1"/>
          </p:cNvSpPr>
          <p:nvPr>
            <p:ph type="dt" sz="half" idx="10"/>
          </p:nvPr>
        </p:nvSpPr>
        <p:spPr/>
        <p:txBody>
          <a:bodyPr/>
          <a:lstStyle/>
          <a:p>
            <a:fld id="{14880BAA-5898-4B2D-ABCD-D43196DABEB5}" type="datetime1">
              <a:rPr lang="da-DK" smtClean="0"/>
              <a:t>20-06-2019</a:t>
            </a:fld>
            <a:endParaRPr lang="da-DK" dirty="0"/>
          </a:p>
        </p:txBody>
      </p:sp>
      <p:sp>
        <p:nvSpPr>
          <p:cNvPr id="11" name="Pladsholder til sidefod 10">
            <a:extLst>
              <a:ext uri="{FF2B5EF4-FFF2-40B4-BE49-F238E27FC236}">
                <a16:creationId xmlns:a16="http://schemas.microsoft.com/office/drawing/2014/main" id="{C35A8484-F65C-4CA7-AEA0-C57F5465ED00}"/>
              </a:ext>
            </a:extLst>
          </p:cNvPr>
          <p:cNvSpPr>
            <a:spLocks noGrp="1"/>
          </p:cNvSpPr>
          <p:nvPr>
            <p:ph type="ftr" sz="quarter" idx="11"/>
          </p:nvPr>
        </p:nvSpPr>
        <p:spPr/>
        <p:txBody>
          <a:bodyPr/>
          <a:lstStyle/>
          <a:p>
            <a:endParaRPr lang="da-DK" dirty="0"/>
          </a:p>
        </p:txBody>
      </p:sp>
      <p:sp>
        <p:nvSpPr>
          <p:cNvPr id="12" name="Pladsholder til slidenummer 11">
            <a:extLst>
              <a:ext uri="{FF2B5EF4-FFF2-40B4-BE49-F238E27FC236}">
                <a16:creationId xmlns:a16="http://schemas.microsoft.com/office/drawing/2014/main" id="{0DF7997C-715A-4D5E-BCC5-7934BCB5C41C}"/>
              </a:ext>
            </a:extLst>
          </p:cNvPr>
          <p:cNvSpPr>
            <a:spLocks noGrp="1"/>
          </p:cNvSpPr>
          <p:nvPr>
            <p:ph type="sldNum" sz="quarter" idx="12"/>
          </p:nvPr>
        </p:nvSpPr>
        <p:spPr/>
        <p:txBody>
          <a:bodyPr/>
          <a:lstStyle/>
          <a:p>
            <a:fld id="{6A601085-A43E-4613-952E-45B225519ABB}" type="slidenum">
              <a:rPr lang="da-DK" smtClean="0"/>
              <a:pPr/>
              <a:t>‹nr.›</a:t>
            </a:fld>
            <a:endParaRPr lang="da-DK" dirty="0"/>
          </a:p>
        </p:txBody>
      </p:sp>
    </p:spTree>
    <p:extLst>
      <p:ext uri="{BB962C8B-B14F-4D97-AF65-F5344CB8AC3E}">
        <p14:creationId xmlns:p14="http://schemas.microsoft.com/office/powerpoint/2010/main" val="162881542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3D208FEB-C61B-4B8A-AD13-7B155579A560}" type="datetime1">
              <a:rPr lang="da-DK" smtClean="0"/>
              <a:t>20-06-2019</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6A601085-A43E-4613-952E-45B225519ABB}" type="slidenum">
              <a:rPr lang="da-DK" smtClean="0"/>
              <a:t>‹nr.›</a:t>
            </a:fld>
            <a:endParaRPr lang="da-DK"/>
          </a:p>
        </p:txBody>
      </p:sp>
    </p:spTree>
    <p:extLst>
      <p:ext uri="{BB962C8B-B14F-4D97-AF65-F5344CB8AC3E}">
        <p14:creationId xmlns:p14="http://schemas.microsoft.com/office/powerpoint/2010/main" val="269622413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296B3473-7AF3-40F1-96E8-47E3AC0FFC6B}" type="datetime1">
              <a:rPr lang="da-DK" smtClean="0"/>
              <a:t>20-06-2019</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6A601085-A43E-4613-952E-45B225519ABB}" type="slidenum">
              <a:rPr lang="da-DK" smtClean="0"/>
              <a:t>‹nr.›</a:t>
            </a:fld>
            <a:endParaRPr lang="da-DK"/>
          </a:p>
        </p:txBody>
      </p:sp>
    </p:spTree>
    <p:extLst>
      <p:ext uri="{BB962C8B-B14F-4D97-AF65-F5344CB8AC3E}">
        <p14:creationId xmlns:p14="http://schemas.microsoft.com/office/powerpoint/2010/main" val="292329201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396800" y="1144800"/>
            <a:ext cx="3600000" cy="1141200"/>
          </a:xfrm>
        </p:spPr>
        <p:txBody>
          <a:bodyPr anchor="b"/>
          <a:lstStyle>
            <a:lvl1pPr>
              <a:defRPr sz="3000"/>
            </a:lvl1pPr>
          </a:lstStyle>
          <a:p>
            <a:r>
              <a:rPr lang="da-DK"/>
              <a:t>Klik for at redigere i master</a:t>
            </a:r>
            <a:endParaRPr lang="da-DK" dirty="0"/>
          </a:p>
        </p:txBody>
      </p:sp>
      <p:sp>
        <p:nvSpPr>
          <p:cNvPr id="3" name="Pladsholder til indhold 2"/>
          <p:cNvSpPr>
            <a:spLocks noGrp="1"/>
          </p:cNvSpPr>
          <p:nvPr>
            <p:ph idx="1"/>
          </p:nvPr>
        </p:nvSpPr>
        <p:spPr>
          <a:xfrm>
            <a:off x="5176800" y="1144800"/>
            <a:ext cx="5616000" cy="3996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tekst 3"/>
          <p:cNvSpPr>
            <a:spLocks noGrp="1"/>
          </p:cNvSpPr>
          <p:nvPr>
            <p:ph type="body" sz="half" idx="2"/>
          </p:nvPr>
        </p:nvSpPr>
        <p:spPr>
          <a:xfrm>
            <a:off x="1396800" y="2286000"/>
            <a:ext cx="3600000" cy="2854800"/>
          </a:xfrm>
        </p:spPr>
        <p:txBody>
          <a:bodyPr wrap="square">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6087C08F-172C-421E-98CA-33AC19AAE227}" type="datetime1">
              <a:rPr lang="da-DK" smtClean="0"/>
              <a:t>20-06-2019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6A601085-A43E-4613-952E-45B225519ABB}" type="slidenum">
              <a:rPr lang="da-DK" smtClean="0"/>
              <a:t>‹nr.›</a:t>
            </a:fld>
            <a:endParaRPr lang="da-DK"/>
          </a:p>
        </p:txBody>
      </p:sp>
    </p:spTree>
    <p:extLst>
      <p:ext uri="{BB962C8B-B14F-4D97-AF65-F5344CB8AC3E}">
        <p14:creationId xmlns:p14="http://schemas.microsoft.com/office/powerpoint/2010/main" val="15203415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hyperlink" Target="http://www.jammerbugt.dk/"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1396800" y="1144800"/>
            <a:ext cx="9396000" cy="576000"/>
          </a:xfrm>
          <a:prstGeom prst="rect">
            <a:avLst/>
          </a:prstGeom>
        </p:spPr>
        <p:txBody>
          <a:bodyPr vert="horz" lIns="180000" tIns="72000" rIns="72000" bIns="72000" rtlCol="0" anchor="b" anchorCtr="0">
            <a:noAutofit/>
          </a:bodyPr>
          <a:lstStyle/>
          <a:p>
            <a:r>
              <a:rPr lang="da-DK" dirty="0"/>
              <a:t>KLIK FOR AT REDIGERE I MASTER</a:t>
            </a:r>
          </a:p>
        </p:txBody>
      </p:sp>
      <p:sp>
        <p:nvSpPr>
          <p:cNvPr id="3" name="Pladsholder til tekst 2"/>
          <p:cNvSpPr>
            <a:spLocks noGrp="1"/>
          </p:cNvSpPr>
          <p:nvPr>
            <p:ph type="body" idx="1"/>
          </p:nvPr>
        </p:nvSpPr>
        <p:spPr>
          <a:xfrm>
            <a:off x="1396800" y="1720800"/>
            <a:ext cx="9396000" cy="3420000"/>
          </a:xfrm>
          <a:prstGeom prst="rect">
            <a:avLst/>
          </a:prstGeom>
          <a:effectLst/>
        </p:spPr>
        <p:style>
          <a:lnRef idx="0">
            <a:scrgbClr r="0" g="0" b="0"/>
          </a:lnRef>
          <a:fillRef idx="1001">
            <a:schemeClr val="lt1"/>
          </a:fillRef>
          <a:effectRef idx="0">
            <a:scrgbClr r="0" g="0" b="0"/>
          </a:effectRef>
          <a:fontRef idx="major"/>
        </p:style>
        <p:txBody>
          <a:bodyPr vert="horz" lIns="216000" tIns="158400" rIns="216000" bIns="108000" rtlCol="0">
            <a:norm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10800000" y="5490000"/>
            <a:ext cx="1224000" cy="288000"/>
          </a:xfrm>
          <a:prstGeom prst="rect">
            <a:avLst/>
          </a:prstGeom>
        </p:spPr>
        <p:txBody>
          <a:bodyPr vert="horz" lIns="198000" tIns="72000" rIns="91440" bIns="72000" rtlCol="0" anchor="ctr"/>
          <a:lstStyle>
            <a:lvl1pPr algn="l">
              <a:lnSpc>
                <a:spcPct val="80000"/>
              </a:lnSpc>
              <a:defRPr sz="1000">
                <a:solidFill>
                  <a:schemeClr val="accent1"/>
                </a:solidFill>
              </a:defRPr>
            </a:lvl1pPr>
          </a:lstStyle>
          <a:p>
            <a:fld id="{8672B9C8-9DB2-4F5F-9C41-D9AE9FBA4F9D}" type="datetime1">
              <a:rPr lang="da-DK" smtClean="0"/>
              <a:t>20-06-2019</a:t>
            </a:fld>
            <a:endParaRPr lang="da-DK" dirty="0"/>
          </a:p>
        </p:txBody>
      </p:sp>
      <p:sp>
        <p:nvSpPr>
          <p:cNvPr id="5" name="Pladsholder til sidefod 4"/>
          <p:cNvSpPr>
            <a:spLocks noGrp="1"/>
          </p:cNvSpPr>
          <p:nvPr>
            <p:ph type="ftr" sz="quarter" idx="3"/>
          </p:nvPr>
        </p:nvSpPr>
        <p:spPr>
          <a:xfrm>
            <a:off x="1396800" y="5490000"/>
            <a:ext cx="9396000" cy="288000"/>
          </a:xfrm>
          <a:prstGeom prst="rect">
            <a:avLst/>
          </a:prstGeom>
        </p:spPr>
        <p:txBody>
          <a:bodyPr vert="horz" lIns="216000" tIns="72000" rIns="216000" bIns="72000" rtlCol="0" anchor="ctr"/>
          <a:lstStyle>
            <a:lvl1pPr algn="l">
              <a:defRPr sz="1000">
                <a:solidFill>
                  <a:schemeClr val="accent1"/>
                </a:solidFill>
              </a:defRPr>
            </a:lvl1pPr>
          </a:lstStyle>
          <a:p>
            <a:endParaRPr lang="da-DK" dirty="0"/>
          </a:p>
        </p:txBody>
      </p:sp>
      <p:sp>
        <p:nvSpPr>
          <p:cNvPr id="6" name="Pladsholder til slidenummer 5"/>
          <p:cNvSpPr>
            <a:spLocks noGrp="1"/>
          </p:cNvSpPr>
          <p:nvPr>
            <p:ph type="sldNum" sz="quarter" idx="4"/>
          </p:nvPr>
        </p:nvSpPr>
        <p:spPr>
          <a:xfrm>
            <a:off x="10800000" y="5302800"/>
            <a:ext cx="1224000" cy="288000"/>
          </a:xfrm>
          <a:prstGeom prst="rect">
            <a:avLst/>
          </a:prstGeom>
        </p:spPr>
        <p:txBody>
          <a:bodyPr vert="horz" lIns="198000" tIns="72000" rIns="90000" bIns="72000" rtlCol="0" anchor="ctr"/>
          <a:lstStyle>
            <a:lvl1pPr algn="l">
              <a:defRPr sz="1000">
                <a:solidFill>
                  <a:schemeClr val="accent1"/>
                </a:solidFill>
              </a:defRPr>
            </a:lvl1pPr>
          </a:lstStyle>
          <a:p>
            <a:fld id="{6A601085-A43E-4613-952E-45B225519ABB}" type="slidenum">
              <a:rPr lang="da-DK" smtClean="0"/>
              <a:pPr/>
              <a:t>‹nr.›</a:t>
            </a:fld>
            <a:endParaRPr lang="da-DK" dirty="0"/>
          </a:p>
        </p:txBody>
      </p:sp>
      <p:pic>
        <p:nvPicPr>
          <p:cNvPr id="18" name="Billede 17">
            <a:extLst>
              <a:ext uri="{FF2B5EF4-FFF2-40B4-BE49-F238E27FC236}">
                <a16:creationId xmlns:a16="http://schemas.microsoft.com/office/drawing/2014/main" id="{1F52717E-F389-49D9-BF9F-7362D90A942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5968802"/>
            <a:ext cx="12192000" cy="893608"/>
          </a:xfrm>
          <a:prstGeom prst="rect">
            <a:avLst/>
          </a:prstGeom>
        </p:spPr>
      </p:pic>
      <p:pic>
        <p:nvPicPr>
          <p:cNvPr id="20" name="Billede 19">
            <a:extLst>
              <a:ext uri="{FF2B5EF4-FFF2-40B4-BE49-F238E27FC236}">
                <a16:creationId xmlns:a16="http://schemas.microsoft.com/office/drawing/2014/main" id="{C7DEE327-7051-4CF0-B925-A85972971FD3}"/>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800001" y="5778000"/>
            <a:ext cx="1227767" cy="1083738"/>
          </a:xfrm>
          <a:prstGeom prst="rect">
            <a:avLst/>
          </a:prstGeom>
          <a:effectLst>
            <a:outerShdw blurRad="406400" dist="203200" dir="5400000" algn="ctr" rotWithShape="0">
              <a:srgbClr val="000000">
                <a:alpha val="50000"/>
              </a:srgbClr>
            </a:outerShdw>
          </a:effectLst>
        </p:spPr>
      </p:pic>
      <p:sp>
        <p:nvSpPr>
          <p:cNvPr id="7" name="Rektangel 6">
            <a:hlinkClick r:id="" action="ppaction://hlinkshowjump?jump=previousslide"/>
            <a:extLst>
              <a:ext uri="{FF2B5EF4-FFF2-40B4-BE49-F238E27FC236}">
                <a16:creationId xmlns:a16="http://schemas.microsoft.com/office/drawing/2014/main" id="{8C98AF03-3C24-441B-B915-5B3BE5E56E2A}"/>
              </a:ext>
            </a:extLst>
          </p:cNvPr>
          <p:cNvSpPr/>
          <p:nvPr userDrawn="1"/>
        </p:nvSpPr>
        <p:spPr>
          <a:xfrm>
            <a:off x="0" y="0"/>
            <a:ext cx="13967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ktangel 12">
            <a:hlinkClick r:id="" action="ppaction://hlinkshowjump?jump=nextslide"/>
            <a:extLst>
              <a:ext uri="{FF2B5EF4-FFF2-40B4-BE49-F238E27FC236}">
                <a16:creationId xmlns:a16="http://schemas.microsoft.com/office/drawing/2014/main" id="{CF33B15B-DA0A-426C-AF84-09A5BE0195D5}"/>
              </a:ext>
            </a:extLst>
          </p:cNvPr>
          <p:cNvSpPr/>
          <p:nvPr userDrawn="1"/>
        </p:nvSpPr>
        <p:spPr>
          <a:xfrm>
            <a:off x="10792800" y="0"/>
            <a:ext cx="1396799" cy="5777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Rektangel 13">
            <a:hlinkClick r:id="rId16"/>
            <a:extLst>
              <a:ext uri="{FF2B5EF4-FFF2-40B4-BE49-F238E27FC236}">
                <a16:creationId xmlns:a16="http://schemas.microsoft.com/office/drawing/2014/main" id="{819DC552-4F42-47F1-ABA0-7B14596CA238}"/>
              </a:ext>
            </a:extLst>
          </p:cNvPr>
          <p:cNvSpPr/>
          <p:nvPr userDrawn="1"/>
        </p:nvSpPr>
        <p:spPr>
          <a:xfrm>
            <a:off x="10800000" y="5777327"/>
            <a:ext cx="1396799" cy="1084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619743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0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d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dertitel 9">
            <a:extLst>
              <a:ext uri="{FF2B5EF4-FFF2-40B4-BE49-F238E27FC236}">
                <a16:creationId xmlns:a16="http://schemas.microsoft.com/office/drawing/2014/main" id="{815C7E15-5D27-4056-B44D-8A32BE710F4E}"/>
              </a:ext>
            </a:extLst>
          </p:cNvPr>
          <p:cNvSpPr>
            <a:spLocks noGrp="1"/>
          </p:cNvSpPr>
          <p:nvPr>
            <p:ph type="subTitle" idx="1"/>
          </p:nvPr>
        </p:nvSpPr>
        <p:spPr/>
        <p:txBody>
          <a:bodyPr/>
          <a:lstStyle/>
          <a:p>
            <a:r>
              <a:rPr lang="da-DK" dirty="0"/>
              <a:t>Den nye kystbeskyttelseslov og kommunens rolle.</a:t>
            </a:r>
          </a:p>
        </p:txBody>
      </p:sp>
      <p:sp>
        <p:nvSpPr>
          <p:cNvPr id="9" name="Titel 8">
            <a:extLst>
              <a:ext uri="{FF2B5EF4-FFF2-40B4-BE49-F238E27FC236}">
                <a16:creationId xmlns:a16="http://schemas.microsoft.com/office/drawing/2014/main" id="{532D5171-B2F3-4804-B50A-E78407AFBFBF}"/>
              </a:ext>
            </a:extLst>
          </p:cNvPr>
          <p:cNvSpPr>
            <a:spLocks noGrp="1"/>
          </p:cNvSpPr>
          <p:nvPr>
            <p:ph type="title"/>
          </p:nvPr>
        </p:nvSpPr>
        <p:spPr/>
        <p:txBody>
          <a:bodyPr/>
          <a:lstStyle/>
          <a:p>
            <a:r>
              <a:rPr lang="da-DK" sz="6000" dirty="0"/>
              <a:t>Kystbeskyttelse</a:t>
            </a:r>
            <a:br>
              <a:rPr lang="da-DK" sz="6000" dirty="0"/>
            </a:br>
            <a:r>
              <a:rPr lang="da-DK" sz="6000" dirty="0"/>
              <a:t> og </a:t>
            </a:r>
            <a:br>
              <a:rPr lang="da-DK" sz="6000" dirty="0"/>
            </a:br>
            <a:r>
              <a:rPr lang="da-DK" sz="6000" dirty="0"/>
              <a:t>klimatilpasning.</a:t>
            </a:r>
          </a:p>
        </p:txBody>
      </p:sp>
    </p:spTree>
    <p:extLst>
      <p:ext uri="{BB962C8B-B14F-4D97-AF65-F5344CB8AC3E}">
        <p14:creationId xmlns:p14="http://schemas.microsoft.com/office/powerpoint/2010/main" val="400159469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59FF59-68DF-408D-ABFD-860D1184DBC0}"/>
              </a:ext>
            </a:extLst>
          </p:cNvPr>
          <p:cNvSpPr>
            <a:spLocks noGrp="1"/>
          </p:cNvSpPr>
          <p:nvPr>
            <p:ph type="title"/>
          </p:nvPr>
        </p:nvSpPr>
        <p:spPr>
          <a:xfrm>
            <a:off x="1396800" y="730731"/>
            <a:ext cx="9509865" cy="1244717"/>
          </a:xfrm>
        </p:spPr>
        <p:txBody>
          <a:bodyPr/>
          <a:lstStyle/>
          <a:p>
            <a:r>
              <a:rPr lang="da-DK" sz="3600" dirty="0">
                <a:solidFill>
                  <a:schemeClr val="tx1">
                    <a:lumMod val="60000"/>
                    <a:lumOff val="40000"/>
                  </a:schemeClr>
                </a:solidFill>
              </a:rPr>
              <a:t>Kysterosion</a:t>
            </a:r>
          </a:p>
        </p:txBody>
      </p:sp>
      <p:sp>
        <p:nvSpPr>
          <p:cNvPr id="3" name="Pladsholder til indhold 2">
            <a:extLst>
              <a:ext uri="{FF2B5EF4-FFF2-40B4-BE49-F238E27FC236}">
                <a16:creationId xmlns:a16="http://schemas.microsoft.com/office/drawing/2014/main" id="{598E332A-6087-44D7-8DD1-5F7B299E98EB}"/>
              </a:ext>
            </a:extLst>
          </p:cNvPr>
          <p:cNvSpPr>
            <a:spLocks noGrp="1"/>
          </p:cNvSpPr>
          <p:nvPr>
            <p:ph idx="1"/>
          </p:nvPr>
        </p:nvSpPr>
        <p:spPr>
          <a:xfrm>
            <a:off x="1285335" y="2173855"/>
            <a:ext cx="9713343" cy="3420000"/>
          </a:xfrm>
        </p:spPr>
        <p:txBody>
          <a:bodyPr>
            <a:normAutofit fontScale="92500" lnSpcReduction="20000"/>
          </a:bodyPr>
          <a:lstStyle/>
          <a:p>
            <a:pPr marL="0" indent="0">
              <a:lnSpc>
                <a:spcPct val="100000"/>
              </a:lnSpc>
              <a:spcBef>
                <a:spcPts val="0"/>
              </a:spcBef>
              <a:spcAft>
                <a:spcPts val="1200"/>
              </a:spcAft>
              <a:buNone/>
            </a:pPr>
            <a:r>
              <a:rPr lang="da-DK" sz="2800" dirty="0">
                <a:solidFill>
                  <a:srgbClr val="314A5C"/>
                </a:solidFill>
                <a:ea typeface="+mn-ea"/>
                <a:cs typeface="+mn-cs"/>
              </a:rPr>
              <a:t>De danske kyster eroderes af vind og bølger. Det er naturlige processer, men en fremtid med højere vandstande, flere og mere ekstreme storme og øget nedbør fører til øget erosion af kysterne.</a:t>
            </a:r>
          </a:p>
          <a:p>
            <a:pPr marL="0" indent="0">
              <a:lnSpc>
                <a:spcPct val="100000"/>
              </a:lnSpc>
              <a:spcBef>
                <a:spcPts val="0"/>
              </a:spcBef>
              <a:spcAft>
                <a:spcPts val="1200"/>
              </a:spcAft>
              <a:buNone/>
            </a:pPr>
            <a:r>
              <a:rPr lang="da-DK" sz="2800" dirty="0">
                <a:solidFill>
                  <a:srgbClr val="314A5C"/>
                </a:solidFill>
                <a:ea typeface="+mn-ea"/>
                <a:cs typeface="+mn-cs"/>
              </a:rPr>
              <a:t>Kystdirektoratet har beregnet at den forøgede erosion kan bevirke at kysten langs store dele af Jyllands Vestkyst trækker sig 5 - 7 meter pr. år i perioden frem til 2050. </a:t>
            </a:r>
          </a:p>
          <a:p>
            <a:pPr marL="0" indent="0">
              <a:lnSpc>
                <a:spcPct val="100000"/>
              </a:lnSpc>
              <a:spcBef>
                <a:spcPts val="0"/>
              </a:spcBef>
              <a:spcAft>
                <a:spcPts val="1200"/>
              </a:spcAft>
              <a:buNone/>
            </a:pPr>
            <a:r>
              <a:rPr lang="da-DK" sz="2800" dirty="0">
                <a:solidFill>
                  <a:srgbClr val="314A5C"/>
                </a:solidFill>
                <a:ea typeface="+mn-ea"/>
                <a:cs typeface="+mn-cs"/>
              </a:rPr>
              <a:t>I dag er den naturlige tilbagerykning op mod 6 meter pr. år.</a:t>
            </a:r>
          </a:p>
          <a:p>
            <a:endParaRPr lang="da-DK" dirty="0"/>
          </a:p>
        </p:txBody>
      </p:sp>
    </p:spTree>
    <p:extLst>
      <p:ext uri="{BB962C8B-B14F-4D97-AF65-F5344CB8AC3E}">
        <p14:creationId xmlns:p14="http://schemas.microsoft.com/office/powerpoint/2010/main" val="70623630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59FF59-68DF-408D-ABFD-860D1184DBC0}"/>
              </a:ext>
            </a:extLst>
          </p:cNvPr>
          <p:cNvSpPr>
            <a:spLocks noGrp="1"/>
          </p:cNvSpPr>
          <p:nvPr>
            <p:ph type="title"/>
          </p:nvPr>
        </p:nvSpPr>
        <p:spPr>
          <a:xfrm>
            <a:off x="1396800" y="730731"/>
            <a:ext cx="9509865" cy="1244717"/>
          </a:xfrm>
        </p:spPr>
        <p:txBody>
          <a:bodyPr/>
          <a:lstStyle/>
          <a:p>
            <a:r>
              <a:rPr lang="da-DK" sz="3600" dirty="0">
                <a:solidFill>
                  <a:schemeClr val="tx1">
                    <a:lumMod val="60000"/>
                    <a:lumOff val="40000"/>
                  </a:schemeClr>
                </a:solidFill>
              </a:rPr>
              <a:t>Kysterosion og klimaændringer.</a:t>
            </a:r>
          </a:p>
        </p:txBody>
      </p:sp>
      <p:pic>
        <p:nvPicPr>
          <p:cNvPr id="11" name="Pladsholder til indhold 10">
            <a:extLst>
              <a:ext uri="{FF2B5EF4-FFF2-40B4-BE49-F238E27FC236}">
                <a16:creationId xmlns:a16="http://schemas.microsoft.com/office/drawing/2014/main" id="{F1621530-1E93-4BAB-BD75-F5750F3B87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8956" y="2954337"/>
            <a:ext cx="952500" cy="952500"/>
          </a:xfrm>
        </p:spPr>
      </p:pic>
      <p:pic>
        <p:nvPicPr>
          <p:cNvPr id="12" name="Billede 11">
            <a:extLst>
              <a:ext uri="{FF2B5EF4-FFF2-40B4-BE49-F238E27FC236}">
                <a16:creationId xmlns:a16="http://schemas.microsoft.com/office/drawing/2014/main" id="{44B60D0E-635F-41AC-91A7-7D349F8FC221}"/>
              </a:ext>
            </a:extLst>
          </p:cNvPr>
          <p:cNvPicPr>
            <a:picLocks noChangeAspect="1"/>
          </p:cNvPicPr>
          <p:nvPr/>
        </p:nvPicPr>
        <p:blipFill rotWithShape="1">
          <a:blip r:embed="rId3"/>
          <a:srcRect r="18265" b="31947"/>
          <a:stretch/>
        </p:blipFill>
        <p:spPr>
          <a:xfrm>
            <a:off x="1099025" y="1975448"/>
            <a:ext cx="7200000" cy="3894753"/>
          </a:xfrm>
          <a:prstGeom prst="rect">
            <a:avLst/>
          </a:prstGeom>
        </p:spPr>
      </p:pic>
      <p:sp>
        <p:nvSpPr>
          <p:cNvPr id="17" name="Tekstfelt 16">
            <a:extLst>
              <a:ext uri="{FF2B5EF4-FFF2-40B4-BE49-F238E27FC236}">
                <a16:creationId xmlns:a16="http://schemas.microsoft.com/office/drawing/2014/main" id="{B3055053-674F-4C65-A168-E445F5B464A8}"/>
              </a:ext>
            </a:extLst>
          </p:cNvPr>
          <p:cNvSpPr txBox="1"/>
          <p:nvPr/>
        </p:nvSpPr>
        <p:spPr>
          <a:xfrm>
            <a:off x="8967019" y="2045110"/>
            <a:ext cx="1939646" cy="2646878"/>
          </a:xfrm>
          <a:prstGeom prst="rect">
            <a:avLst/>
          </a:prstGeom>
          <a:noFill/>
        </p:spPr>
        <p:txBody>
          <a:bodyPr wrap="square" rtlCol="0">
            <a:spAutoFit/>
          </a:bodyPr>
          <a:lstStyle/>
          <a:p>
            <a:r>
              <a:rPr lang="da-DK" sz="1600" b="1" dirty="0"/>
              <a:t>Kronisk erosion</a:t>
            </a:r>
          </a:p>
          <a:p>
            <a:endParaRPr lang="da-DK" sz="1200" dirty="0"/>
          </a:p>
          <a:p>
            <a:r>
              <a:rPr lang="da-DK" sz="1400" dirty="0">
                <a:solidFill>
                  <a:srgbClr val="92D050"/>
                </a:solidFill>
              </a:rPr>
              <a:t>Grøn </a:t>
            </a:r>
            <a:r>
              <a:rPr lang="da-DK" sz="1400" dirty="0"/>
              <a:t>     Fremrykning </a:t>
            </a:r>
          </a:p>
          <a:p>
            <a:r>
              <a:rPr lang="da-DK" sz="1400" dirty="0"/>
              <a:t> </a:t>
            </a:r>
          </a:p>
          <a:p>
            <a:r>
              <a:rPr lang="da-DK" sz="1400" dirty="0"/>
              <a:t>Sort        Lille </a:t>
            </a:r>
          </a:p>
          <a:p>
            <a:r>
              <a:rPr lang="da-DK" sz="1400" dirty="0"/>
              <a:t>  </a:t>
            </a:r>
          </a:p>
          <a:p>
            <a:r>
              <a:rPr lang="da-DK" sz="1400" dirty="0">
                <a:solidFill>
                  <a:schemeClr val="accent4"/>
                </a:solidFill>
              </a:rPr>
              <a:t>Gul   </a:t>
            </a:r>
            <a:r>
              <a:rPr lang="da-DK" sz="1400" dirty="0"/>
              <a:t>      Moderat </a:t>
            </a:r>
          </a:p>
          <a:p>
            <a:r>
              <a:rPr lang="da-DK" sz="1400" dirty="0"/>
              <a:t> </a:t>
            </a:r>
          </a:p>
          <a:p>
            <a:r>
              <a:rPr lang="da-DK" sz="1400" dirty="0">
                <a:solidFill>
                  <a:srgbClr val="FFC000"/>
                </a:solidFill>
              </a:rPr>
              <a:t>Orange</a:t>
            </a:r>
            <a:r>
              <a:rPr lang="da-DK" sz="1400" dirty="0"/>
              <a:t>  Stor </a:t>
            </a:r>
          </a:p>
          <a:p>
            <a:r>
              <a:rPr lang="da-DK" sz="1400" dirty="0"/>
              <a:t> </a:t>
            </a:r>
          </a:p>
          <a:p>
            <a:r>
              <a:rPr lang="da-DK" sz="1400" dirty="0"/>
              <a:t> </a:t>
            </a:r>
            <a:r>
              <a:rPr lang="da-DK" sz="1400" dirty="0">
                <a:solidFill>
                  <a:srgbClr val="FF0000"/>
                </a:solidFill>
              </a:rPr>
              <a:t>Rød</a:t>
            </a:r>
            <a:r>
              <a:rPr lang="da-DK" sz="1400" dirty="0"/>
              <a:t>      Meget Stor </a:t>
            </a:r>
          </a:p>
          <a:p>
            <a:r>
              <a:rPr lang="da-DK" sz="1200" dirty="0"/>
              <a:t> </a:t>
            </a:r>
          </a:p>
        </p:txBody>
      </p:sp>
    </p:spTree>
    <p:extLst>
      <p:ext uri="{BB962C8B-B14F-4D97-AF65-F5344CB8AC3E}">
        <p14:creationId xmlns:p14="http://schemas.microsoft.com/office/powerpoint/2010/main" val="334187453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a:extLst>
              <a:ext uri="{FF2B5EF4-FFF2-40B4-BE49-F238E27FC236}">
                <a16:creationId xmlns:a16="http://schemas.microsoft.com/office/drawing/2014/main" id="{DFE8FDC6-ED4E-4781-A26A-EEAC316FDA1C}"/>
              </a:ext>
            </a:extLst>
          </p:cNvPr>
          <p:cNvPicPr>
            <a:picLocks noGrp="1" noChangeAspect="1"/>
          </p:cNvPicPr>
          <p:nvPr>
            <p:ph idx="1"/>
          </p:nvPr>
        </p:nvPicPr>
        <p:blipFill>
          <a:blip r:embed="rId2"/>
          <a:stretch>
            <a:fillRect/>
          </a:stretch>
        </p:blipFill>
        <p:spPr>
          <a:xfrm>
            <a:off x="1303128" y="1867822"/>
            <a:ext cx="9712325" cy="3420171"/>
          </a:xfrm>
          <a:prstGeom prst="rect">
            <a:avLst/>
          </a:prstGeom>
        </p:spPr>
      </p:pic>
      <p:sp>
        <p:nvSpPr>
          <p:cNvPr id="7" name="Titel 1">
            <a:extLst>
              <a:ext uri="{FF2B5EF4-FFF2-40B4-BE49-F238E27FC236}">
                <a16:creationId xmlns:a16="http://schemas.microsoft.com/office/drawing/2014/main" id="{EB5ABAB4-1763-4758-801E-B55E30D6C467}"/>
              </a:ext>
            </a:extLst>
          </p:cNvPr>
          <p:cNvSpPr>
            <a:spLocks noGrp="1"/>
          </p:cNvSpPr>
          <p:nvPr>
            <p:ph type="title"/>
          </p:nvPr>
        </p:nvSpPr>
        <p:spPr>
          <a:xfrm>
            <a:off x="1396800" y="730731"/>
            <a:ext cx="9509865" cy="718507"/>
          </a:xfrm>
        </p:spPr>
        <p:txBody>
          <a:bodyPr/>
          <a:lstStyle/>
          <a:p>
            <a:r>
              <a:rPr lang="da-DK" sz="3600" dirty="0">
                <a:solidFill>
                  <a:schemeClr val="tx1">
                    <a:lumMod val="60000"/>
                    <a:lumOff val="40000"/>
                  </a:schemeClr>
                </a:solidFill>
              </a:rPr>
              <a:t>Kysterosion og klimaændringer</a:t>
            </a:r>
          </a:p>
        </p:txBody>
      </p:sp>
      <p:sp>
        <p:nvSpPr>
          <p:cNvPr id="8" name="Tekstfelt 7">
            <a:extLst>
              <a:ext uri="{FF2B5EF4-FFF2-40B4-BE49-F238E27FC236}">
                <a16:creationId xmlns:a16="http://schemas.microsoft.com/office/drawing/2014/main" id="{6504A04F-5CBE-4CFE-B656-4CB2BA94DFF1}"/>
              </a:ext>
            </a:extLst>
          </p:cNvPr>
          <p:cNvSpPr txBox="1"/>
          <p:nvPr/>
        </p:nvSpPr>
        <p:spPr>
          <a:xfrm>
            <a:off x="1802920" y="5383411"/>
            <a:ext cx="5296619" cy="646331"/>
          </a:xfrm>
          <a:prstGeom prst="rect">
            <a:avLst/>
          </a:prstGeom>
          <a:noFill/>
        </p:spPr>
        <p:txBody>
          <a:bodyPr wrap="square" rtlCol="0">
            <a:spAutoFit/>
          </a:bodyPr>
          <a:lstStyle/>
          <a:p>
            <a:r>
              <a:rPr lang="da-DK" dirty="0"/>
              <a:t>Basiserosion svinger mellem 0 og 6 m pr. år.</a:t>
            </a:r>
            <a:br>
              <a:rPr lang="da-DK" dirty="0"/>
            </a:br>
            <a:r>
              <a:rPr lang="da-DK" dirty="0"/>
              <a:t>Forøget erosionen er beregnet i m. pr. år.</a:t>
            </a:r>
          </a:p>
        </p:txBody>
      </p:sp>
    </p:spTree>
    <p:extLst>
      <p:ext uri="{BB962C8B-B14F-4D97-AF65-F5344CB8AC3E}">
        <p14:creationId xmlns:p14="http://schemas.microsoft.com/office/powerpoint/2010/main" val="170022392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59FF59-68DF-408D-ABFD-860D1184DBC0}"/>
              </a:ext>
            </a:extLst>
          </p:cNvPr>
          <p:cNvSpPr>
            <a:spLocks noGrp="1"/>
          </p:cNvSpPr>
          <p:nvPr>
            <p:ph type="title"/>
          </p:nvPr>
        </p:nvSpPr>
        <p:spPr>
          <a:xfrm>
            <a:off x="1396800" y="730731"/>
            <a:ext cx="9509865" cy="1244717"/>
          </a:xfrm>
        </p:spPr>
        <p:txBody>
          <a:bodyPr/>
          <a:lstStyle/>
          <a:p>
            <a:r>
              <a:rPr lang="da-DK" sz="3600" dirty="0">
                <a:solidFill>
                  <a:schemeClr val="tx1">
                    <a:lumMod val="60000"/>
                    <a:lumOff val="40000"/>
                  </a:schemeClr>
                </a:solidFill>
              </a:rPr>
              <a:t>Kysterosion ved Blokhus.</a:t>
            </a:r>
          </a:p>
        </p:txBody>
      </p:sp>
      <p:sp>
        <p:nvSpPr>
          <p:cNvPr id="3" name="Pladsholder til indhold 2">
            <a:extLst>
              <a:ext uri="{FF2B5EF4-FFF2-40B4-BE49-F238E27FC236}">
                <a16:creationId xmlns:a16="http://schemas.microsoft.com/office/drawing/2014/main" id="{598E332A-6087-44D7-8DD1-5F7B299E98EB}"/>
              </a:ext>
            </a:extLst>
          </p:cNvPr>
          <p:cNvSpPr>
            <a:spLocks noGrp="1"/>
          </p:cNvSpPr>
          <p:nvPr>
            <p:ph idx="1"/>
          </p:nvPr>
        </p:nvSpPr>
        <p:spPr>
          <a:xfrm>
            <a:off x="1285335" y="2173855"/>
            <a:ext cx="9713343" cy="3420000"/>
          </a:xfrm>
        </p:spPr>
        <p:txBody>
          <a:bodyPr>
            <a:normAutofit/>
          </a:bodyPr>
          <a:lstStyle/>
          <a:p>
            <a:pPr marL="0" indent="0">
              <a:lnSpc>
                <a:spcPct val="100000"/>
              </a:lnSpc>
              <a:spcBef>
                <a:spcPts val="0"/>
              </a:spcBef>
              <a:spcAft>
                <a:spcPts val="1200"/>
              </a:spcAft>
              <a:buNone/>
            </a:pPr>
            <a:r>
              <a:rPr lang="da-DK" sz="2800" dirty="0">
                <a:solidFill>
                  <a:srgbClr val="314A5C"/>
                </a:solidFill>
                <a:ea typeface="+mn-ea"/>
                <a:cs typeface="+mn-cs"/>
              </a:rPr>
              <a:t>Kystdirektoratet har for Jammerbugt Kommune beregnet den forventede erosion ved Blokhus, vil bevirke at kystlinjen trækker sig tilbage med ca. 35 m. i år 2050.</a:t>
            </a:r>
          </a:p>
          <a:p>
            <a:pPr marL="0" indent="0">
              <a:lnSpc>
                <a:spcPct val="100000"/>
              </a:lnSpc>
              <a:spcBef>
                <a:spcPts val="0"/>
              </a:spcBef>
              <a:spcAft>
                <a:spcPts val="1200"/>
              </a:spcAft>
              <a:buNone/>
            </a:pPr>
            <a:r>
              <a:rPr lang="da-DK" sz="2800" dirty="0">
                <a:solidFill>
                  <a:srgbClr val="314A5C"/>
                </a:solidFill>
                <a:ea typeface="+mn-ea"/>
                <a:cs typeface="+mn-cs"/>
              </a:rPr>
              <a:t> </a:t>
            </a:r>
          </a:p>
          <a:p>
            <a:endParaRPr lang="da-DK" dirty="0"/>
          </a:p>
        </p:txBody>
      </p:sp>
    </p:spTree>
    <p:extLst>
      <p:ext uri="{BB962C8B-B14F-4D97-AF65-F5344CB8AC3E}">
        <p14:creationId xmlns:p14="http://schemas.microsoft.com/office/powerpoint/2010/main" val="389673659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59FF59-68DF-408D-ABFD-860D1184DBC0}"/>
              </a:ext>
            </a:extLst>
          </p:cNvPr>
          <p:cNvSpPr>
            <a:spLocks noGrp="1"/>
          </p:cNvSpPr>
          <p:nvPr>
            <p:ph type="title"/>
          </p:nvPr>
        </p:nvSpPr>
        <p:spPr>
          <a:xfrm>
            <a:off x="1396800" y="730731"/>
            <a:ext cx="9509865" cy="1244717"/>
          </a:xfrm>
        </p:spPr>
        <p:txBody>
          <a:bodyPr/>
          <a:lstStyle/>
          <a:p>
            <a:r>
              <a:rPr lang="da-DK" sz="3600" dirty="0">
                <a:solidFill>
                  <a:schemeClr val="tx1">
                    <a:lumMod val="60000"/>
                    <a:lumOff val="40000"/>
                  </a:schemeClr>
                </a:solidFill>
              </a:rPr>
              <a:t>Kysterosion og klima.</a:t>
            </a:r>
          </a:p>
        </p:txBody>
      </p:sp>
      <p:sp>
        <p:nvSpPr>
          <p:cNvPr id="3" name="Pladsholder til indhold 2">
            <a:extLst>
              <a:ext uri="{FF2B5EF4-FFF2-40B4-BE49-F238E27FC236}">
                <a16:creationId xmlns:a16="http://schemas.microsoft.com/office/drawing/2014/main" id="{598E332A-6087-44D7-8DD1-5F7B299E98EB}"/>
              </a:ext>
            </a:extLst>
          </p:cNvPr>
          <p:cNvSpPr>
            <a:spLocks noGrp="1"/>
          </p:cNvSpPr>
          <p:nvPr>
            <p:ph idx="1"/>
          </p:nvPr>
        </p:nvSpPr>
        <p:spPr>
          <a:xfrm>
            <a:off x="1285335" y="2173855"/>
            <a:ext cx="9713343" cy="3420000"/>
          </a:xfrm>
        </p:spPr>
        <p:txBody>
          <a:bodyPr>
            <a:normAutofit/>
          </a:bodyPr>
          <a:lstStyle/>
          <a:p>
            <a:pPr marL="0" indent="0">
              <a:lnSpc>
                <a:spcPct val="100000"/>
              </a:lnSpc>
              <a:spcBef>
                <a:spcPts val="0"/>
              </a:spcBef>
              <a:spcAft>
                <a:spcPts val="1200"/>
              </a:spcAft>
              <a:buNone/>
            </a:pPr>
            <a:r>
              <a:rPr lang="da-DK" sz="2800" dirty="0">
                <a:solidFill>
                  <a:srgbClr val="314A5C"/>
                </a:solidFill>
                <a:ea typeface="+mn-ea"/>
                <a:cs typeface="+mn-cs"/>
              </a:rPr>
              <a:t>Kontakt til Jammerbugt Kommune vedr. </a:t>
            </a:r>
            <a:br>
              <a:rPr lang="da-DK" sz="2800" dirty="0">
                <a:solidFill>
                  <a:srgbClr val="314A5C"/>
                </a:solidFill>
                <a:ea typeface="+mn-ea"/>
                <a:cs typeface="+mn-cs"/>
              </a:rPr>
            </a:br>
            <a:r>
              <a:rPr lang="da-DK" sz="2800" dirty="0">
                <a:solidFill>
                  <a:srgbClr val="314A5C"/>
                </a:solidFill>
                <a:ea typeface="+mn-ea"/>
                <a:cs typeface="+mn-cs"/>
              </a:rPr>
              <a:t>kysterosion og klima.</a:t>
            </a:r>
          </a:p>
          <a:p>
            <a:pPr marL="0" indent="0">
              <a:lnSpc>
                <a:spcPct val="100000"/>
              </a:lnSpc>
              <a:spcBef>
                <a:spcPts val="0"/>
              </a:spcBef>
              <a:spcAft>
                <a:spcPts val="1200"/>
              </a:spcAft>
              <a:buNone/>
            </a:pPr>
            <a:r>
              <a:rPr lang="da-DK" sz="2800" dirty="0">
                <a:solidFill>
                  <a:srgbClr val="314A5C"/>
                </a:solidFill>
                <a:ea typeface="+mn-ea"/>
                <a:cs typeface="+mn-cs"/>
              </a:rPr>
              <a:t>Henrik Damsgaard, </a:t>
            </a:r>
            <a:r>
              <a:rPr lang="da-DK" sz="2800" dirty="0" err="1">
                <a:solidFill>
                  <a:srgbClr val="314A5C"/>
                </a:solidFill>
                <a:ea typeface="+mn-ea"/>
                <a:cs typeface="+mn-cs"/>
              </a:rPr>
              <a:t>hed</a:t>
            </a:r>
            <a:r>
              <a:rPr lang="da-DK" sz="2800" err="1">
                <a:solidFill>
                  <a:srgbClr val="314A5C"/>
                </a:solidFill>
                <a:ea typeface="+mn-ea"/>
                <a:cs typeface="+mn-cs"/>
              </a:rPr>
              <a:t>@</a:t>
            </a:r>
            <a:r>
              <a:rPr lang="da-DK" sz="2800">
                <a:solidFill>
                  <a:srgbClr val="314A5C"/>
                </a:solidFill>
                <a:ea typeface="+mn-ea"/>
                <a:cs typeface="+mn-cs"/>
              </a:rPr>
              <a:t>jammerbugt.dk</a:t>
            </a:r>
            <a:endParaRPr lang="da-DK" sz="2800" dirty="0">
              <a:solidFill>
                <a:srgbClr val="314A5C"/>
              </a:solidFill>
              <a:ea typeface="+mn-ea"/>
              <a:cs typeface="+mn-cs"/>
            </a:endParaRPr>
          </a:p>
          <a:p>
            <a:pPr marL="0" indent="0">
              <a:lnSpc>
                <a:spcPct val="100000"/>
              </a:lnSpc>
              <a:spcBef>
                <a:spcPts val="0"/>
              </a:spcBef>
              <a:spcAft>
                <a:spcPts val="1200"/>
              </a:spcAft>
              <a:buNone/>
            </a:pPr>
            <a:r>
              <a:rPr lang="da-DK" sz="2800" dirty="0">
                <a:solidFill>
                  <a:srgbClr val="314A5C"/>
                </a:solidFill>
                <a:ea typeface="+mn-ea"/>
                <a:cs typeface="+mn-cs"/>
              </a:rPr>
              <a:t> </a:t>
            </a:r>
          </a:p>
          <a:p>
            <a:endParaRPr lang="da-DK" dirty="0"/>
          </a:p>
        </p:txBody>
      </p:sp>
    </p:spTree>
    <p:extLst>
      <p:ext uri="{BB962C8B-B14F-4D97-AF65-F5344CB8AC3E}">
        <p14:creationId xmlns:p14="http://schemas.microsoft.com/office/powerpoint/2010/main" val="401674373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59FF59-68DF-408D-ABFD-860D1184DBC0}"/>
              </a:ext>
            </a:extLst>
          </p:cNvPr>
          <p:cNvSpPr>
            <a:spLocks noGrp="1"/>
          </p:cNvSpPr>
          <p:nvPr>
            <p:ph type="title"/>
          </p:nvPr>
        </p:nvSpPr>
        <p:spPr>
          <a:xfrm>
            <a:off x="1444006" y="816995"/>
            <a:ext cx="9396000" cy="576000"/>
          </a:xfrm>
        </p:spPr>
        <p:txBody>
          <a:bodyPr/>
          <a:lstStyle/>
          <a:p>
            <a:r>
              <a:rPr lang="da-DK" sz="3600" dirty="0">
                <a:solidFill>
                  <a:schemeClr val="tx1">
                    <a:lumMod val="60000"/>
                    <a:lumOff val="40000"/>
                  </a:schemeClr>
                </a:solidFill>
              </a:rPr>
              <a:t>LOV OM Kystbeskyttelse</a:t>
            </a:r>
          </a:p>
        </p:txBody>
      </p:sp>
      <p:sp>
        <p:nvSpPr>
          <p:cNvPr id="3" name="Pladsholder til indhold 2">
            <a:extLst>
              <a:ext uri="{FF2B5EF4-FFF2-40B4-BE49-F238E27FC236}">
                <a16:creationId xmlns:a16="http://schemas.microsoft.com/office/drawing/2014/main" id="{598E332A-6087-44D7-8DD1-5F7B299E98EB}"/>
              </a:ext>
            </a:extLst>
          </p:cNvPr>
          <p:cNvSpPr>
            <a:spLocks noGrp="1"/>
          </p:cNvSpPr>
          <p:nvPr>
            <p:ph idx="1"/>
          </p:nvPr>
        </p:nvSpPr>
        <p:spPr>
          <a:xfrm>
            <a:off x="1285335" y="1720800"/>
            <a:ext cx="9713343" cy="3420000"/>
          </a:xfrm>
        </p:spPr>
        <p:txBody>
          <a:bodyPr>
            <a:normAutofit/>
          </a:bodyPr>
          <a:lstStyle/>
          <a:p>
            <a:pPr marL="0" indent="0">
              <a:spcBef>
                <a:spcPts val="0"/>
              </a:spcBef>
              <a:spcAft>
                <a:spcPts val="1200"/>
              </a:spcAft>
              <a:buNone/>
            </a:pPr>
            <a:r>
              <a:rPr lang="da-DK" sz="2800" dirty="0"/>
              <a:t>Med den nye lov er det ønsket at gennemføre en</a:t>
            </a:r>
          </a:p>
          <a:p>
            <a:pPr marL="0" indent="0">
              <a:spcBef>
                <a:spcPts val="0"/>
              </a:spcBef>
              <a:spcAft>
                <a:spcPts val="1200"/>
              </a:spcAft>
              <a:buNone/>
            </a:pPr>
            <a:r>
              <a:rPr lang="da-DK" sz="2800" dirty="0"/>
              <a:t>række initiativer, som understøtter kommuner og</a:t>
            </a:r>
          </a:p>
          <a:p>
            <a:pPr marL="0" indent="0">
              <a:spcBef>
                <a:spcPts val="0"/>
              </a:spcBef>
              <a:spcAft>
                <a:spcPts val="1200"/>
              </a:spcAft>
              <a:buNone/>
            </a:pPr>
            <a:r>
              <a:rPr lang="da-DK" sz="2800" dirty="0"/>
              <a:t>grundejere i etablering af omkostningseffektiv og</a:t>
            </a:r>
          </a:p>
          <a:p>
            <a:pPr marL="0" indent="0">
              <a:spcBef>
                <a:spcPts val="0"/>
              </a:spcBef>
              <a:spcAft>
                <a:spcPts val="1200"/>
              </a:spcAft>
              <a:buNone/>
            </a:pPr>
            <a:r>
              <a:rPr lang="da-DK" sz="2800" dirty="0"/>
              <a:t>helhedsorienteret beskyttelse mod oversvømmelse</a:t>
            </a:r>
          </a:p>
          <a:p>
            <a:pPr marL="0" indent="0">
              <a:spcBef>
                <a:spcPts val="0"/>
              </a:spcBef>
              <a:spcAft>
                <a:spcPts val="1200"/>
              </a:spcAft>
              <a:buNone/>
            </a:pPr>
            <a:r>
              <a:rPr lang="da-DK" sz="2800" dirty="0"/>
              <a:t>og erosion, hvor der er behov.</a:t>
            </a:r>
          </a:p>
          <a:p>
            <a:endParaRPr lang="da-DK" dirty="0"/>
          </a:p>
        </p:txBody>
      </p:sp>
    </p:spTree>
    <p:extLst>
      <p:ext uri="{BB962C8B-B14F-4D97-AF65-F5344CB8AC3E}">
        <p14:creationId xmlns:p14="http://schemas.microsoft.com/office/powerpoint/2010/main" val="417749640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59FF59-68DF-408D-ABFD-860D1184DBC0}"/>
              </a:ext>
            </a:extLst>
          </p:cNvPr>
          <p:cNvSpPr>
            <a:spLocks noGrp="1"/>
          </p:cNvSpPr>
          <p:nvPr>
            <p:ph type="title"/>
          </p:nvPr>
        </p:nvSpPr>
        <p:spPr>
          <a:xfrm>
            <a:off x="1396800" y="730731"/>
            <a:ext cx="9509865" cy="1244717"/>
          </a:xfrm>
        </p:spPr>
        <p:txBody>
          <a:bodyPr/>
          <a:lstStyle/>
          <a:p>
            <a:r>
              <a:rPr lang="da-DK" sz="3600" dirty="0">
                <a:solidFill>
                  <a:schemeClr val="tx1">
                    <a:lumMod val="60000"/>
                    <a:lumOff val="40000"/>
                  </a:schemeClr>
                </a:solidFill>
              </a:rPr>
              <a:t>Forenklet og hurtigere behandling</a:t>
            </a:r>
          </a:p>
        </p:txBody>
      </p:sp>
      <p:sp>
        <p:nvSpPr>
          <p:cNvPr id="3" name="Pladsholder til indhold 2">
            <a:extLst>
              <a:ext uri="{FF2B5EF4-FFF2-40B4-BE49-F238E27FC236}">
                <a16:creationId xmlns:a16="http://schemas.microsoft.com/office/drawing/2014/main" id="{598E332A-6087-44D7-8DD1-5F7B299E98EB}"/>
              </a:ext>
            </a:extLst>
          </p:cNvPr>
          <p:cNvSpPr>
            <a:spLocks noGrp="1"/>
          </p:cNvSpPr>
          <p:nvPr>
            <p:ph idx="1"/>
          </p:nvPr>
        </p:nvSpPr>
        <p:spPr>
          <a:xfrm>
            <a:off x="1239328" y="2329131"/>
            <a:ext cx="9713343" cy="3420000"/>
          </a:xfrm>
        </p:spPr>
        <p:txBody>
          <a:bodyPr>
            <a:normAutofit fontScale="92500" lnSpcReduction="10000"/>
          </a:bodyPr>
          <a:lstStyle/>
          <a:p>
            <a:pPr marL="0" indent="0">
              <a:spcBef>
                <a:spcPts val="0"/>
              </a:spcBef>
              <a:spcAft>
                <a:spcPts val="1200"/>
              </a:spcAft>
              <a:buNone/>
            </a:pPr>
            <a:r>
              <a:rPr lang="da-DK" dirty="0"/>
              <a:t>Beslutningskompetencen samles hos kommunen.</a:t>
            </a:r>
          </a:p>
          <a:p>
            <a:pPr marL="0" indent="0">
              <a:spcBef>
                <a:spcPts val="0"/>
              </a:spcBef>
              <a:spcAft>
                <a:spcPts val="1200"/>
              </a:spcAft>
              <a:buNone/>
            </a:pPr>
            <a:r>
              <a:rPr lang="da-DK" dirty="0"/>
              <a:t>Det giver mulighed for en mere smidig sagsgang til gavn for grundejerne.</a:t>
            </a:r>
          </a:p>
          <a:p>
            <a:pPr marL="0" indent="0">
              <a:spcBef>
                <a:spcPts val="0"/>
              </a:spcBef>
              <a:spcAft>
                <a:spcPts val="1200"/>
              </a:spcAft>
              <a:buNone/>
            </a:pPr>
            <a:r>
              <a:rPr lang="da-DK" dirty="0"/>
              <a:t>Der skal kun søge tilladelse hos én myndighed.</a:t>
            </a:r>
          </a:p>
          <a:p>
            <a:pPr marL="0" indent="0">
              <a:spcBef>
                <a:spcPts val="0"/>
              </a:spcBef>
              <a:spcAft>
                <a:spcPts val="1200"/>
              </a:spcAft>
              <a:buNone/>
            </a:pPr>
            <a:r>
              <a:rPr lang="da-DK" dirty="0"/>
              <a:t>Sagsprocessen forenkles ved, at en række nødvendige dispensationer og tilladelser efter anden lovgivning samles i en helhedsløsning.</a:t>
            </a:r>
          </a:p>
          <a:p>
            <a:endParaRPr lang="da-DK" dirty="0"/>
          </a:p>
        </p:txBody>
      </p:sp>
    </p:spTree>
    <p:extLst>
      <p:ext uri="{BB962C8B-B14F-4D97-AF65-F5344CB8AC3E}">
        <p14:creationId xmlns:p14="http://schemas.microsoft.com/office/powerpoint/2010/main" val="322585646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59FF59-68DF-408D-ABFD-860D1184DBC0}"/>
              </a:ext>
            </a:extLst>
          </p:cNvPr>
          <p:cNvSpPr>
            <a:spLocks noGrp="1"/>
          </p:cNvSpPr>
          <p:nvPr>
            <p:ph type="title"/>
          </p:nvPr>
        </p:nvSpPr>
        <p:spPr>
          <a:xfrm>
            <a:off x="1396800" y="730731"/>
            <a:ext cx="9509865" cy="1244717"/>
          </a:xfrm>
        </p:spPr>
        <p:txBody>
          <a:bodyPr/>
          <a:lstStyle/>
          <a:p>
            <a:r>
              <a:rPr lang="da-DK" sz="3600" dirty="0">
                <a:solidFill>
                  <a:schemeClr val="tx1">
                    <a:lumMod val="60000"/>
                    <a:lumOff val="40000"/>
                  </a:schemeClr>
                </a:solidFill>
              </a:rPr>
              <a:t>Ændret formålsbestemmelse i kystbeskyttelsesloven.</a:t>
            </a:r>
          </a:p>
        </p:txBody>
      </p:sp>
      <p:sp>
        <p:nvSpPr>
          <p:cNvPr id="3" name="Pladsholder til indhold 2">
            <a:extLst>
              <a:ext uri="{FF2B5EF4-FFF2-40B4-BE49-F238E27FC236}">
                <a16:creationId xmlns:a16="http://schemas.microsoft.com/office/drawing/2014/main" id="{598E332A-6087-44D7-8DD1-5F7B299E98EB}"/>
              </a:ext>
            </a:extLst>
          </p:cNvPr>
          <p:cNvSpPr>
            <a:spLocks noGrp="1"/>
          </p:cNvSpPr>
          <p:nvPr>
            <p:ph idx="1"/>
          </p:nvPr>
        </p:nvSpPr>
        <p:spPr>
          <a:xfrm>
            <a:off x="1239328" y="1975448"/>
            <a:ext cx="9713343" cy="3420000"/>
          </a:xfrm>
        </p:spPr>
        <p:txBody>
          <a:bodyPr>
            <a:normAutofit/>
          </a:bodyPr>
          <a:lstStyle/>
          <a:p>
            <a:pPr marL="0" indent="0">
              <a:spcBef>
                <a:spcPts val="0"/>
              </a:spcBef>
              <a:spcAft>
                <a:spcPts val="1200"/>
              </a:spcAft>
              <a:buNone/>
            </a:pPr>
            <a:r>
              <a:rPr lang="da-DK" sz="2800" dirty="0"/>
              <a:t>Vægtningen i kystbeskyttelseslovens formålsbestemmelse ændres.</a:t>
            </a:r>
          </a:p>
          <a:p>
            <a:pPr>
              <a:spcBef>
                <a:spcPts val="0"/>
              </a:spcBef>
              <a:spcAft>
                <a:spcPts val="1200"/>
              </a:spcAft>
            </a:pPr>
            <a:r>
              <a:rPr lang="da-DK" sz="2800" dirty="0"/>
              <a:t>Grundejere kan kystbeskytte i flere tilfælde.</a:t>
            </a:r>
          </a:p>
          <a:p>
            <a:pPr>
              <a:spcBef>
                <a:spcPts val="0"/>
              </a:spcBef>
              <a:spcAft>
                <a:spcPts val="1200"/>
              </a:spcAft>
            </a:pPr>
            <a:r>
              <a:rPr lang="da-DK" sz="2800" dirty="0"/>
              <a:t>Øget metodefrihed, herunder hård kystsikring, hvor det ikke skader nabostrækninger.</a:t>
            </a:r>
          </a:p>
          <a:p>
            <a:endParaRPr lang="da-DK" dirty="0"/>
          </a:p>
        </p:txBody>
      </p:sp>
    </p:spTree>
    <p:extLst>
      <p:ext uri="{BB962C8B-B14F-4D97-AF65-F5344CB8AC3E}">
        <p14:creationId xmlns:p14="http://schemas.microsoft.com/office/powerpoint/2010/main" val="274512544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59FF59-68DF-408D-ABFD-860D1184DBC0}"/>
              </a:ext>
            </a:extLst>
          </p:cNvPr>
          <p:cNvSpPr>
            <a:spLocks noGrp="1"/>
          </p:cNvSpPr>
          <p:nvPr>
            <p:ph type="title"/>
          </p:nvPr>
        </p:nvSpPr>
        <p:spPr>
          <a:xfrm>
            <a:off x="1396800" y="730731"/>
            <a:ext cx="9509865" cy="1244717"/>
          </a:xfrm>
        </p:spPr>
        <p:txBody>
          <a:bodyPr anchor="ctr"/>
          <a:lstStyle/>
          <a:p>
            <a:r>
              <a:rPr lang="da-DK" sz="3600" dirty="0">
                <a:solidFill>
                  <a:schemeClr val="tx1">
                    <a:lumMod val="60000"/>
                    <a:lumOff val="40000"/>
                  </a:schemeClr>
                </a:solidFill>
              </a:rPr>
              <a:t>Statslig risikoanalyse.</a:t>
            </a:r>
          </a:p>
        </p:txBody>
      </p:sp>
      <p:sp>
        <p:nvSpPr>
          <p:cNvPr id="3" name="Pladsholder til indhold 2">
            <a:extLst>
              <a:ext uri="{FF2B5EF4-FFF2-40B4-BE49-F238E27FC236}">
                <a16:creationId xmlns:a16="http://schemas.microsoft.com/office/drawing/2014/main" id="{598E332A-6087-44D7-8DD1-5F7B299E98EB}"/>
              </a:ext>
            </a:extLst>
          </p:cNvPr>
          <p:cNvSpPr>
            <a:spLocks noGrp="1"/>
          </p:cNvSpPr>
          <p:nvPr>
            <p:ph idx="1"/>
          </p:nvPr>
        </p:nvSpPr>
        <p:spPr>
          <a:xfrm>
            <a:off x="1285335" y="2173855"/>
            <a:ext cx="9713343" cy="3420000"/>
          </a:xfrm>
        </p:spPr>
        <p:txBody>
          <a:bodyPr>
            <a:normAutofit/>
          </a:bodyPr>
          <a:lstStyle/>
          <a:p>
            <a:pPr marL="0" indent="0">
              <a:spcBef>
                <a:spcPts val="0"/>
              </a:spcBef>
              <a:spcAft>
                <a:spcPts val="1200"/>
              </a:spcAft>
              <a:buNone/>
            </a:pPr>
            <a:r>
              <a:rPr lang="da-DK" sz="2800" dirty="0"/>
              <a:t>Der er udarbejdet en landsdækkende analyse, som bl.a. tager udgangspunkt i tidligere hændelser, der har forårsaget omfattende skader for menneskers sundhed, miljø, kulturarv og økonomisk aktiviteter.</a:t>
            </a:r>
          </a:p>
          <a:p>
            <a:pPr marL="0" indent="0">
              <a:spcBef>
                <a:spcPts val="0"/>
              </a:spcBef>
              <a:spcAft>
                <a:spcPts val="1200"/>
              </a:spcAft>
              <a:buNone/>
            </a:pPr>
            <a:r>
              <a:rPr lang="da-DK" sz="2800" dirty="0"/>
              <a:t>Den skal hjælpe med at vurdere faren for gentagelser i fremtiden.</a:t>
            </a:r>
          </a:p>
          <a:p>
            <a:pPr marL="0" indent="0">
              <a:buNone/>
            </a:pPr>
            <a:endParaRPr lang="da-DK" dirty="0"/>
          </a:p>
        </p:txBody>
      </p:sp>
    </p:spTree>
    <p:extLst>
      <p:ext uri="{BB962C8B-B14F-4D97-AF65-F5344CB8AC3E}">
        <p14:creationId xmlns:p14="http://schemas.microsoft.com/office/powerpoint/2010/main" val="75050674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59FF59-68DF-408D-ABFD-860D1184DBC0}"/>
              </a:ext>
            </a:extLst>
          </p:cNvPr>
          <p:cNvSpPr>
            <a:spLocks noGrp="1"/>
          </p:cNvSpPr>
          <p:nvPr>
            <p:ph type="title"/>
          </p:nvPr>
        </p:nvSpPr>
        <p:spPr>
          <a:xfrm>
            <a:off x="1396800" y="730731"/>
            <a:ext cx="9509865" cy="1244717"/>
          </a:xfrm>
        </p:spPr>
        <p:txBody>
          <a:bodyPr/>
          <a:lstStyle/>
          <a:p>
            <a:r>
              <a:rPr lang="da-DK" sz="3600" dirty="0">
                <a:solidFill>
                  <a:schemeClr val="tx1">
                    <a:lumMod val="60000"/>
                    <a:lumOff val="40000"/>
                  </a:schemeClr>
                </a:solidFill>
              </a:rPr>
              <a:t>Vejledning om kystbeskyttelsesmetoder.</a:t>
            </a:r>
          </a:p>
        </p:txBody>
      </p:sp>
      <p:sp>
        <p:nvSpPr>
          <p:cNvPr id="3" name="Pladsholder til indhold 2">
            <a:extLst>
              <a:ext uri="{FF2B5EF4-FFF2-40B4-BE49-F238E27FC236}">
                <a16:creationId xmlns:a16="http://schemas.microsoft.com/office/drawing/2014/main" id="{598E332A-6087-44D7-8DD1-5F7B299E98EB}"/>
              </a:ext>
            </a:extLst>
          </p:cNvPr>
          <p:cNvSpPr>
            <a:spLocks noGrp="1"/>
          </p:cNvSpPr>
          <p:nvPr>
            <p:ph idx="1"/>
          </p:nvPr>
        </p:nvSpPr>
        <p:spPr>
          <a:xfrm>
            <a:off x="1285335" y="2173855"/>
            <a:ext cx="9713343" cy="3420000"/>
          </a:xfrm>
        </p:spPr>
        <p:txBody>
          <a:bodyPr>
            <a:normAutofit lnSpcReduction="10000"/>
          </a:bodyPr>
          <a:lstStyle/>
          <a:p>
            <a:pPr marL="0" indent="0">
              <a:spcBef>
                <a:spcPts val="0"/>
              </a:spcBef>
              <a:spcAft>
                <a:spcPts val="1200"/>
              </a:spcAft>
              <a:buNone/>
            </a:pPr>
            <a:r>
              <a:rPr lang="da-DK" dirty="0"/>
              <a:t>Der er udarbejdet vejledning der beskriver kommunernes rolle og sagsbehandling i forbindelse med kystbeskyttelse og større kystbeskyttelsesprojekter.</a:t>
            </a:r>
          </a:p>
          <a:p>
            <a:pPr marL="0" indent="0">
              <a:spcBef>
                <a:spcPts val="0"/>
              </a:spcBef>
              <a:spcAft>
                <a:spcPts val="1200"/>
              </a:spcAft>
              <a:buNone/>
            </a:pPr>
            <a:endParaRPr lang="da-DK" sz="2800" dirty="0"/>
          </a:p>
          <a:p>
            <a:pPr marL="0" indent="0">
              <a:spcBef>
                <a:spcPts val="0"/>
              </a:spcBef>
              <a:spcAft>
                <a:spcPts val="1200"/>
              </a:spcAft>
              <a:buNone/>
            </a:pPr>
            <a:r>
              <a:rPr lang="da-DK" sz="2400" dirty="0"/>
              <a:t>Vejledningen findes på </a:t>
            </a:r>
            <a:r>
              <a:rPr lang="da-DK" sz="2400" dirty="0" err="1"/>
              <a:t>Kystdirektoratet’s</a:t>
            </a:r>
            <a:r>
              <a:rPr lang="da-DK" sz="2400" dirty="0"/>
              <a:t> hjemmeside.</a:t>
            </a:r>
          </a:p>
          <a:p>
            <a:pPr marL="0" indent="0">
              <a:spcBef>
                <a:spcPts val="0"/>
              </a:spcBef>
              <a:spcAft>
                <a:spcPts val="1200"/>
              </a:spcAft>
              <a:buNone/>
            </a:pPr>
            <a:r>
              <a:rPr lang="da-DK" sz="2400" i="1" dirty="0">
                <a:solidFill>
                  <a:schemeClr val="tx1">
                    <a:lumMod val="60000"/>
                    <a:lumOff val="40000"/>
                  </a:schemeClr>
                </a:solidFill>
              </a:rPr>
              <a:t>Kyst.dk/publikationer/kystbeskyttelse</a:t>
            </a:r>
          </a:p>
          <a:p>
            <a:endParaRPr lang="da-DK" dirty="0"/>
          </a:p>
        </p:txBody>
      </p:sp>
    </p:spTree>
    <p:extLst>
      <p:ext uri="{BB962C8B-B14F-4D97-AF65-F5344CB8AC3E}">
        <p14:creationId xmlns:p14="http://schemas.microsoft.com/office/powerpoint/2010/main" val="336464670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59FF59-68DF-408D-ABFD-860D1184DBC0}"/>
              </a:ext>
            </a:extLst>
          </p:cNvPr>
          <p:cNvSpPr>
            <a:spLocks noGrp="1"/>
          </p:cNvSpPr>
          <p:nvPr>
            <p:ph type="title"/>
          </p:nvPr>
        </p:nvSpPr>
        <p:spPr>
          <a:xfrm>
            <a:off x="1396800" y="730731"/>
            <a:ext cx="9509865" cy="1244717"/>
          </a:xfrm>
        </p:spPr>
        <p:txBody>
          <a:bodyPr/>
          <a:lstStyle/>
          <a:p>
            <a:r>
              <a:rPr lang="da-DK" sz="3600" dirty="0">
                <a:solidFill>
                  <a:schemeClr val="tx1">
                    <a:lumMod val="60000"/>
                    <a:lumOff val="40000"/>
                  </a:schemeClr>
                </a:solidFill>
              </a:rPr>
              <a:t>Vejledende bidragsfordelingsmodeller.</a:t>
            </a:r>
          </a:p>
        </p:txBody>
      </p:sp>
      <p:sp>
        <p:nvSpPr>
          <p:cNvPr id="3" name="Pladsholder til indhold 2">
            <a:extLst>
              <a:ext uri="{FF2B5EF4-FFF2-40B4-BE49-F238E27FC236}">
                <a16:creationId xmlns:a16="http://schemas.microsoft.com/office/drawing/2014/main" id="{598E332A-6087-44D7-8DD1-5F7B299E98EB}"/>
              </a:ext>
            </a:extLst>
          </p:cNvPr>
          <p:cNvSpPr>
            <a:spLocks noGrp="1"/>
          </p:cNvSpPr>
          <p:nvPr>
            <p:ph idx="1"/>
          </p:nvPr>
        </p:nvSpPr>
        <p:spPr>
          <a:xfrm>
            <a:off x="1285335" y="2173855"/>
            <a:ext cx="9713343" cy="3420000"/>
          </a:xfrm>
        </p:spPr>
        <p:txBody>
          <a:bodyPr>
            <a:normAutofit fontScale="92500"/>
          </a:bodyPr>
          <a:lstStyle/>
          <a:p>
            <a:pPr marL="0" indent="0">
              <a:spcBef>
                <a:spcPts val="0"/>
              </a:spcBef>
              <a:spcAft>
                <a:spcPts val="1200"/>
              </a:spcAft>
              <a:buNone/>
            </a:pPr>
            <a:r>
              <a:rPr lang="da-DK" sz="2800" dirty="0"/>
              <a:t>Der er udarbejdet vejledende modeller for bidragsfordeling,</a:t>
            </a:r>
            <a:br>
              <a:rPr lang="da-DK" sz="2800" dirty="0"/>
            </a:br>
            <a:r>
              <a:rPr lang="da-DK" sz="2800" dirty="0"/>
              <a:t>som kan understøtte kommunerne i forbindelse med udgiftsdeling mellem ejere i store kystbeskyttelsesprojekter.</a:t>
            </a:r>
          </a:p>
          <a:p>
            <a:pPr marL="0" indent="0">
              <a:spcBef>
                <a:spcPts val="0"/>
              </a:spcBef>
              <a:spcAft>
                <a:spcPts val="1200"/>
              </a:spcAft>
              <a:buNone/>
            </a:pPr>
            <a:endParaRPr lang="da-DK" sz="2800" dirty="0"/>
          </a:p>
          <a:p>
            <a:pPr marL="0" lvl="0" indent="0">
              <a:spcBef>
                <a:spcPts val="0"/>
              </a:spcBef>
              <a:spcAft>
                <a:spcPts val="1200"/>
              </a:spcAft>
              <a:buNone/>
            </a:pPr>
            <a:r>
              <a:rPr lang="da-DK" sz="2400" dirty="0">
                <a:solidFill>
                  <a:srgbClr val="314A5C"/>
                </a:solidFill>
              </a:rPr>
              <a:t>Vejledningen findes på </a:t>
            </a:r>
            <a:r>
              <a:rPr lang="da-DK" sz="2400" dirty="0" err="1">
                <a:solidFill>
                  <a:srgbClr val="314A5C"/>
                </a:solidFill>
              </a:rPr>
              <a:t>Kystdirektoratet’s</a:t>
            </a:r>
            <a:r>
              <a:rPr lang="da-DK" sz="2400" dirty="0">
                <a:solidFill>
                  <a:srgbClr val="314A5C"/>
                </a:solidFill>
              </a:rPr>
              <a:t> hjemmeside.</a:t>
            </a:r>
          </a:p>
          <a:p>
            <a:pPr marL="0" indent="0">
              <a:spcBef>
                <a:spcPts val="0"/>
              </a:spcBef>
              <a:spcAft>
                <a:spcPts val="1200"/>
              </a:spcAft>
              <a:buNone/>
            </a:pPr>
            <a:r>
              <a:rPr lang="da-DK" sz="2400" i="1" dirty="0">
                <a:solidFill>
                  <a:schemeClr val="tx1">
                    <a:lumMod val="60000"/>
                    <a:lumOff val="40000"/>
                  </a:schemeClr>
                </a:solidFill>
              </a:rPr>
              <a:t>Kyst.dk/publikationer/kystbeskyttelse</a:t>
            </a:r>
          </a:p>
          <a:p>
            <a:pPr marL="0" indent="0">
              <a:spcBef>
                <a:spcPts val="0"/>
              </a:spcBef>
              <a:spcAft>
                <a:spcPts val="1200"/>
              </a:spcAft>
              <a:buNone/>
            </a:pPr>
            <a:endParaRPr lang="da-DK" sz="2800" dirty="0"/>
          </a:p>
          <a:p>
            <a:endParaRPr lang="da-DK" dirty="0"/>
          </a:p>
        </p:txBody>
      </p:sp>
    </p:spTree>
    <p:extLst>
      <p:ext uri="{BB962C8B-B14F-4D97-AF65-F5344CB8AC3E}">
        <p14:creationId xmlns:p14="http://schemas.microsoft.com/office/powerpoint/2010/main" val="329199246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59FF59-68DF-408D-ABFD-860D1184DBC0}"/>
              </a:ext>
            </a:extLst>
          </p:cNvPr>
          <p:cNvSpPr>
            <a:spLocks noGrp="1"/>
          </p:cNvSpPr>
          <p:nvPr>
            <p:ph type="title"/>
          </p:nvPr>
        </p:nvSpPr>
        <p:spPr>
          <a:xfrm>
            <a:off x="1396800" y="730731"/>
            <a:ext cx="9509865" cy="1244717"/>
          </a:xfrm>
        </p:spPr>
        <p:txBody>
          <a:bodyPr/>
          <a:lstStyle/>
          <a:p>
            <a:r>
              <a:rPr lang="da-DK" sz="3600" dirty="0">
                <a:solidFill>
                  <a:schemeClr val="tx1">
                    <a:lumMod val="60000"/>
                    <a:lumOff val="40000"/>
                  </a:schemeClr>
                </a:solidFill>
              </a:rPr>
              <a:t>Hurtigere klagesagsbehandling.</a:t>
            </a:r>
          </a:p>
        </p:txBody>
      </p:sp>
      <p:sp>
        <p:nvSpPr>
          <p:cNvPr id="3" name="Pladsholder til indhold 2">
            <a:extLst>
              <a:ext uri="{FF2B5EF4-FFF2-40B4-BE49-F238E27FC236}">
                <a16:creationId xmlns:a16="http://schemas.microsoft.com/office/drawing/2014/main" id="{598E332A-6087-44D7-8DD1-5F7B299E98EB}"/>
              </a:ext>
            </a:extLst>
          </p:cNvPr>
          <p:cNvSpPr>
            <a:spLocks noGrp="1"/>
          </p:cNvSpPr>
          <p:nvPr>
            <p:ph idx="1"/>
          </p:nvPr>
        </p:nvSpPr>
        <p:spPr>
          <a:xfrm>
            <a:off x="1285335" y="2173855"/>
            <a:ext cx="9713343" cy="3420000"/>
          </a:xfrm>
        </p:spPr>
        <p:txBody>
          <a:bodyPr>
            <a:normAutofit/>
          </a:bodyPr>
          <a:lstStyle/>
          <a:p>
            <a:pPr marL="0" indent="0">
              <a:lnSpc>
                <a:spcPct val="100000"/>
              </a:lnSpc>
              <a:spcBef>
                <a:spcPts val="0"/>
              </a:spcBef>
              <a:spcAft>
                <a:spcPts val="1200"/>
              </a:spcAft>
              <a:buNone/>
            </a:pPr>
            <a:r>
              <a:rPr lang="da-DK" sz="2800" dirty="0">
                <a:solidFill>
                  <a:srgbClr val="314A5C"/>
                </a:solidFill>
                <a:ea typeface="+mn-ea"/>
                <a:cs typeface="+mn-cs"/>
              </a:rPr>
              <a:t>Der er etableret en fast track procedure i Nævnenes Hus</a:t>
            </a:r>
            <a:br>
              <a:rPr lang="da-DK" sz="2800" dirty="0">
                <a:solidFill>
                  <a:srgbClr val="314A5C"/>
                </a:solidFill>
                <a:ea typeface="+mn-ea"/>
                <a:cs typeface="+mn-cs"/>
              </a:rPr>
            </a:br>
            <a:r>
              <a:rPr lang="da-DK" sz="2800" dirty="0">
                <a:solidFill>
                  <a:srgbClr val="314A5C"/>
                </a:solidFill>
                <a:ea typeface="+mn-ea"/>
                <a:cs typeface="+mn-cs"/>
              </a:rPr>
              <a:t>for klagebehandlingen af kystbeskyttelsessager.</a:t>
            </a:r>
            <a:br>
              <a:rPr lang="da-DK" sz="2800" dirty="0">
                <a:solidFill>
                  <a:srgbClr val="314A5C"/>
                </a:solidFill>
                <a:ea typeface="+mn-ea"/>
                <a:cs typeface="+mn-cs"/>
              </a:rPr>
            </a:br>
            <a:r>
              <a:rPr lang="da-DK" sz="2800" dirty="0">
                <a:solidFill>
                  <a:srgbClr val="314A5C"/>
                </a:solidFill>
                <a:ea typeface="+mn-ea"/>
                <a:cs typeface="+mn-cs"/>
              </a:rPr>
              <a:t>Det skal sikre en smidig og effektiv behandling af klagesager om kystbeskyttelsesprojekter.</a:t>
            </a:r>
            <a:endParaRPr lang="da-DK" sz="2800" dirty="0"/>
          </a:p>
          <a:p>
            <a:pPr marL="0" lvl="0" indent="0">
              <a:lnSpc>
                <a:spcPct val="100000"/>
              </a:lnSpc>
              <a:spcBef>
                <a:spcPts val="0"/>
              </a:spcBef>
              <a:spcAft>
                <a:spcPts val="1200"/>
              </a:spcAft>
              <a:buNone/>
            </a:pPr>
            <a:r>
              <a:rPr lang="da-DK" sz="2800" dirty="0">
                <a:solidFill>
                  <a:srgbClr val="314A5C"/>
                </a:solidFill>
                <a:ea typeface="+mn-ea"/>
                <a:cs typeface="+mn-cs"/>
              </a:rPr>
              <a:t>Der lægges et loft over klagesagsbehandlingstiden</a:t>
            </a:r>
            <a:br>
              <a:rPr lang="da-DK" sz="2800" dirty="0">
                <a:solidFill>
                  <a:srgbClr val="314A5C"/>
                </a:solidFill>
                <a:ea typeface="+mn-ea"/>
                <a:cs typeface="+mn-cs"/>
              </a:rPr>
            </a:br>
            <a:r>
              <a:rPr lang="da-DK" sz="2800" dirty="0">
                <a:solidFill>
                  <a:srgbClr val="314A5C"/>
                </a:solidFill>
                <a:ea typeface="+mn-ea"/>
                <a:cs typeface="+mn-cs"/>
              </a:rPr>
              <a:t>på seks måneder i sager om kystbeskyttelse.</a:t>
            </a:r>
          </a:p>
          <a:p>
            <a:endParaRPr lang="da-DK" dirty="0"/>
          </a:p>
        </p:txBody>
      </p:sp>
    </p:spTree>
    <p:extLst>
      <p:ext uri="{BB962C8B-B14F-4D97-AF65-F5344CB8AC3E}">
        <p14:creationId xmlns:p14="http://schemas.microsoft.com/office/powerpoint/2010/main" val="197454355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59FF59-68DF-408D-ABFD-860D1184DBC0}"/>
              </a:ext>
            </a:extLst>
          </p:cNvPr>
          <p:cNvSpPr>
            <a:spLocks noGrp="1"/>
          </p:cNvSpPr>
          <p:nvPr>
            <p:ph type="title"/>
          </p:nvPr>
        </p:nvSpPr>
        <p:spPr>
          <a:xfrm>
            <a:off x="1396800" y="730731"/>
            <a:ext cx="9509865" cy="1244717"/>
          </a:xfrm>
        </p:spPr>
        <p:txBody>
          <a:bodyPr/>
          <a:lstStyle/>
          <a:p>
            <a:r>
              <a:rPr lang="da-DK" sz="3600" dirty="0">
                <a:solidFill>
                  <a:schemeClr val="tx1">
                    <a:lumMod val="60000"/>
                    <a:lumOff val="40000"/>
                  </a:schemeClr>
                </a:solidFill>
              </a:rPr>
              <a:t>Forebyggelse via planlægning</a:t>
            </a:r>
          </a:p>
        </p:txBody>
      </p:sp>
      <p:sp>
        <p:nvSpPr>
          <p:cNvPr id="3" name="Pladsholder til indhold 2">
            <a:extLst>
              <a:ext uri="{FF2B5EF4-FFF2-40B4-BE49-F238E27FC236}">
                <a16:creationId xmlns:a16="http://schemas.microsoft.com/office/drawing/2014/main" id="{598E332A-6087-44D7-8DD1-5F7B299E98EB}"/>
              </a:ext>
            </a:extLst>
          </p:cNvPr>
          <p:cNvSpPr>
            <a:spLocks noGrp="1"/>
          </p:cNvSpPr>
          <p:nvPr>
            <p:ph idx="1"/>
          </p:nvPr>
        </p:nvSpPr>
        <p:spPr>
          <a:xfrm>
            <a:off x="1285335" y="2173855"/>
            <a:ext cx="9713343" cy="3420000"/>
          </a:xfrm>
        </p:spPr>
        <p:txBody>
          <a:bodyPr>
            <a:normAutofit/>
          </a:bodyPr>
          <a:lstStyle/>
          <a:p>
            <a:pPr marL="0" indent="0">
              <a:lnSpc>
                <a:spcPct val="100000"/>
              </a:lnSpc>
              <a:spcBef>
                <a:spcPts val="0"/>
              </a:spcBef>
              <a:spcAft>
                <a:spcPts val="1200"/>
              </a:spcAft>
              <a:buNone/>
            </a:pPr>
            <a:r>
              <a:rPr lang="da-DK" sz="2800" dirty="0">
                <a:solidFill>
                  <a:srgbClr val="314A5C"/>
                </a:solidFill>
                <a:ea typeface="+mn-ea"/>
                <a:cs typeface="+mn-cs"/>
              </a:rPr>
              <a:t>Planloven er ændret, så kommunerne i kommuneplanen</a:t>
            </a:r>
            <a:br>
              <a:rPr lang="da-DK" sz="2800" dirty="0">
                <a:solidFill>
                  <a:srgbClr val="314A5C"/>
                </a:solidFill>
                <a:ea typeface="+mn-ea"/>
                <a:cs typeface="+mn-cs"/>
              </a:rPr>
            </a:br>
            <a:r>
              <a:rPr lang="da-DK" sz="2800" dirty="0">
                <a:solidFill>
                  <a:srgbClr val="314A5C"/>
                </a:solidFill>
                <a:ea typeface="+mn-ea"/>
                <a:cs typeface="+mn-cs"/>
              </a:rPr>
              <a:t>skal udpege risikoområder, der kan blive udsat for</a:t>
            </a:r>
            <a:br>
              <a:rPr lang="da-DK" sz="2800" dirty="0">
                <a:solidFill>
                  <a:srgbClr val="314A5C"/>
                </a:solidFill>
                <a:ea typeface="+mn-ea"/>
                <a:cs typeface="+mn-cs"/>
              </a:rPr>
            </a:br>
            <a:r>
              <a:rPr lang="da-DK" sz="2800" dirty="0">
                <a:solidFill>
                  <a:srgbClr val="314A5C"/>
                </a:solidFill>
                <a:ea typeface="+mn-ea"/>
                <a:cs typeface="+mn-cs"/>
              </a:rPr>
              <a:t>oversvømmelse og erosion og sikre, at der etableres afværgeforanstaltninger, når de planlægger for byudvikling mv. i de udpegede områder.</a:t>
            </a:r>
          </a:p>
          <a:p>
            <a:endParaRPr lang="da-DK" dirty="0"/>
          </a:p>
        </p:txBody>
      </p:sp>
    </p:spTree>
    <p:extLst>
      <p:ext uri="{BB962C8B-B14F-4D97-AF65-F5344CB8AC3E}">
        <p14:creationId xmlns:p14="http://schemas.microsoft.com/office/powerpoint/2010/main" val="378194327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theme/theme1.xml><?xml version="1.0" encoding="utf-8"?>
<a:theme xmlns:a="http://schemas.openxmlformats.org/drawingml/2006/main" name="Jammerbugt tema">
  <a:themeElements>
    <a:clrScheme name="Jammerbugt">
      <a:dk1>
        <a:srgbClr val="314A5C"/>
      </a:dk1>
      <a:lt1>
        <a:srgbClr val="FFFFFF"/>
      </a:lt1>
      <a:dk2>
        <a:srgbClr val="314A5C"/>
      </a:dk2>
      <a:lt2>
        <a:srgbClr val="D0DFE8"/>
      </a:lt2>
      <a:accent1>
        <a:srgbClr val="61666B"/>
      </a:accent1>
      <a:accent2>
        <a:srgbClr val="849F7A"/>
      </a:accent2>
      <a:accent3>
        <a:srgbClr val="B7CFB0"/>
      </a:accent3>
      <a:accent4>
        <a:srgbClr val="F6E12F"/>
      </a:accent4>
      <a:accent5>
        <a:srgbClr val="E9530E"/>
      </a:accent5>
      <a:accent6>
        <a:srgbClr val="4B2713"/>
      </a:accent6>
      <a:hlink>
        <a:srgbClr val="5A9BBC"/>
      </a:hlink>
      <a:folHlink>
        <a:srgbClr val="61666B"/>
      </a:folHlink>
    </a:clrScheme>
    <a:fontScheme name="Jammerbugt tekst">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ystbeskyttelse sommehusejerforening 2" id="{6901F5B0-C471-4922-AC12-55C31939851D}" vid="{BCB5996E-88F3-4B64-9A53-08DD37A51181}"/>
    </a:ext>
  </a:extLst>
</a:theme>
</file>

<file path=ppt/theme/theme2.xml><?xml version="1.0" encoding="utf-8"?>
<a:theme xmlns:a="http://schemas.openxmlformats.org/drawingml/2006/main" name="Office-tema">
  <a:themeElements>
    <a:clrScheme name="Jammerbugt">
      <a:dk1>
        <a:srgbClr val="314A5C"/>
      </a:dk1>
      <a:lt1>
        <a:srgbClr val="FFFFFF"/>
      </a:lt1>
      <a:dk2>
        <a:srgbClr val="314A5C"/>
      </a:dk2>
      <a:lt2>
        <a:srgbClr val="D0DFE8"/>
      </a:lt2>
      <a:accent1>
        <a:srgbClr val="61666B"/>
      </a:accent1>
      <a:accent2>
        <a:srgbClr val="849F7A"/>
      </a:accent2>
      <a:accent3>
        <a:srgbClr val="B7CFB0"/>
      </a:accent3>
      <a:accent4>
        <a:srgbClr val="F6E12F"/>
      </a:accent4>
      <a:accent5>
        <a:srgbClr val="E9530E"/>
      </a:accent5>
      <a:accent6>
        <a:srgbClr val="4B2713"/>
      </a:accent6>
      <a:hlink>
        <a:srgbClr val="5A9BBC"/>
      </a:hlink>
      <a:folHlink>
        <a:srgbClr val="61666B"/>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Brugerdefineret 1">
      <a:dk1>
        <a:srgbClr val="314A5C"/>
      </a:dk1>
      <a:lt1>
        <a:srgbClr val="FFFFFF"/>
      </a:lt1>
      <a:dk2>
        <a:srgbClr val="314A5C"/>
      </a:dk2>
      <a:lt2>
        <a:srgbClr val="D0DFE8"/>
      </a:lt2>
      <a:accent1>
        <a:srgbClr val="61666B"/>
      </a:accent1>
      <a:accent2>
        <a:srgbClr val="849F7A"/>
      </a:accent2>
      <a:accent3>
        <a:srgbClr val="B7CFB0"/>
      </a:accent3>
      <a:accent4>
        <a:srgbClr val="F6E12F"/>
      </a:accent4>
      <a:accent5>
        <a:srgbClr val="E9530E"/>
      </a:accent5>
      <a:accent6>
        <a:srgbClr val="4B2713"/>
      </a:accent6>
      <a:hlink>
        <a:srgbClr val="314A5C"/>
      </a:hlink>
      <a:folHlink>
        <a:srgbClr val="61666B"/>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Kystbeskyttelse sommehusejerforening 2</Template>
  <TotalTime>6</TotalTime>
  <Words>410</Words>
  <Application>Microsoft Office PowerPoint</Application>
  <PresentationFormat>Widescreen</PresentationFormat>
  <Paragraphs>61</Paragraphs>
  <Slides>14</Slides>
  <Notes>0</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14</vt:i4>
      </vt:variant>
    </vt:vector>
  </HeadingPairs>
  <TitlesOfParts>
    <vt:vector size="17" baseType="lpstr">
      <vt:lpstr>Calibri</vt:lpstr>
      <vt:lpstr>Arial</vt:lpstr>
      <vt:lpstr>Jammerbugt tema</vt:lpstr>
      <vt:lpstr>Kystbeskyttelse  og  klimatilpasning.</vt:lpstr>
      <vt:lpstr>LOV OM Kystbeskyttelse</vt:lpstr>
      <vt:lpstr>Forenklet og hurtigere behandling</vt:lpstr>
      <vt:lpstr>Ændret formålsbestemmelse i kystbeskyttelsesloven.</vt:lpstr>
      <vt:lpstr>Statslig risikoanalyse.</vt:lpstr>
      <vt:lpstr>Vejledning om kystbeskyttelsesmetoder.</vt:lpstr>
      <vt:lpstr>Vejledende bidragsfordelingsmodeller.</vt:lpstr>
      <vt:lpstr>Hurtigere klagesagsbehandling.</vt:lpstr>
      <vt:lpstr>Forebyggelse via planlægning</vt:lpstr>
      <vt:lpstr>Kysterosion</vt:lpstr>
      <vt:lpstr>Kysterosion og klimaændringer.</vt:lpstr>
      <vt:lpstr>Kysterosion og klimaændringer</vt:lpstr>
      <vt:lpstr>Kysterosion ved Blokhus.</vt:lpstr>
      <vt:lpstr>Kysterosion og klima.</vt:lpstr>
    </vt:vector>
  </TitlesOfParts>
  <Company>Jammerbugt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Kystbeskyttelse  og  klimatilpasning.</dc:title>
  <dc:creator>Henrik Damsgaard</dc:creator>
  <cp:lastModifiedBy>Pia Mygind</cp:lastModifiedBy>
  <cp:revision>1</cp:revision>
  <dcterms:created xsi:type="dcterms:W3CDTF">2019-06-18T05:53:11Z</dcterms:created>
  <dcterms:modified xsi:type="dcterms:W3CDTF">2019-06-20T08:51:18Z</dcterms:modified>
</cp:coreProperties>
</file>